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66" r:id="rId2"/>
    <p:sldMasterId id="2147483783" r:id="rId3"/>
    <p:sldMasterId id="2147483796" r:id="rId4"/>
    <p:sldMasterId id="2147483820" r:id="rId5"/>
    <p:sldMasterId id="2147483832" r:id="rId6"/>
    <p:sldMasterId id="2147483844" r:id="rId7"/>
  </p:sldMasterIdLst>
  <p:notesMasterIdLst>
    <p:notesMasterId r:id="rId20"/>
  </p:notesMasterIdLst>
  <p:sldIdLst>
    <p:sldId id="257" r:id="rId8"/>
    <p:sldId id="2820" r:id="rId9"/>
    <p:sldId id="2843" r:id="rId10"/>
    <p:sldId id="2842" r:id="rId11"/>
    <p:sldId id="2832" r:id="rId12"/>
    <p:sldId id="2831" r:id="rId13"/>
    <p:sldId id="2824" r:id="rId14"/>
    <p:sldId id="2844" r:id="rId15"/>
    <p:sldId id="2838" r:id="rId16"/>
    <p:sldId id="2839" r:id="rId17"/>
    <p:sldId id="2845" r:id="rId18"/>
    <p:sldId id="2840" r:id="rId19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19C"/>
    <a:srgbClr val="237200"/>
    <a:srgbClr val="FFFF99"/>
    <a:srgbClr val="7030A0"/>
    <a:srgbClr val="FE77D0"/>
    <a:srgbClr val="DDB8DE"/>
    <a:srgbClr val="001A5B"/>
    <a:srgbClr val="FFCC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7" autoAdjust="0"/>
    <p:restoredTop sz="94660"/>
  </p:normalViewPr>
  <p:slideViewPr>
    <p:cSldViewPr snapToGrid="0">
      <p:cViewPr varScale="1">
        <p:scale>
          <a:sx n="74" d="100"/>
          <a:sy n="74" d="100"/>
        </p:scale>
        <p:origin x="-118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2DD3D-BE34-43CB-A96B-EC1BD1854C83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B0159-19EA-4B2F-B91F-56DFDCBE1FA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7076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322" name="Rectangle 7">
            <a:extLst>
              <a:ext uri="{FF2B5EF4-FFF2-40B4-BE49-F238E27FC236}">
                <a16:creationId xmlns:a16="http://schemas.microsoft.com/office/drawing/2014/main" xmlns="" id="{104F630E-C85B-4100-8BDC-14143DF3E0F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6142784" y="18936267"/>
            <a:ext cx="4692505" cy="97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5571" tIns="72859" rIns="145571" bIns="72859" anchor="b"/>
          <a:lstStyle>
            <a:lvl1pPr defTabSz="989013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defTabSz="989013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defTabSz="989013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defTabSz="989013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defTabSz="989013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defTabSz="989013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defTabSz="989013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defTabSz="989013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defTabSz="989013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r" defTabSz="1445505" fontAlgn="base" latinLnBrk="0">
              <a:spcBef>
                <a:spcPct val="0"/>
              </a:spcBef>
              <a:spcAft>
                <a:spcPct val="0"/>
              </a:spcAft>
              <a:defRPr/>
            </a:pPr>
            <a:fld id="{EAB2DCA8-7B23-4B69-8B46-78EE1767002A}" type="slidenum">
              <a:rPr lang="en-US" altLang="th-TH" sz="2300">
                <a:solidFill>
                  <a:srgbClr val="000000"/>
                </a:solidFill>
                <a:latin typeface="Arial" panose="020B0604020202020204" pitchFamily="34" charset="0"/>
                <a:cs typeface="Angsana New" panose="02020603050405020304" pitchFamily="18" charset="-34"/>
              </a:rPr>
              <a:pPr algn="r" defTabSz="144550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th-TH" altLang="th-TH" sz="23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92323" name="Rectangle 2">
            <a:extLst>
              <a:ext uri="{FF2B5EF4-FFF2-40B4-BE49-F238E27FC236}">
                <a16:creationId xmlns:a16="http://schemas.microsoft.com/office/drawing/2014/main" xmlns="" id="{2253EADF-F81A-40E1-9BD9-870B8D35A6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1501775"/>
            <a:ext cx="9925050" cy="7443788"/>
          </a:xfrm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2324" name="Rectangle 3">
            <a:extLst>
              <a:ext uri="{FF2B5EF4-FFF2-40B4-BE49-F238E27FC236}">
                <a16:creationId xmlns:a16="http://schemas.microsoft.com/office/drawing/2014/main" xmlns="" id="{099ACB23-DFBE-4F59-82FE-06FC607530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86384" y="9460386"/>
            <a:ext cx="8673533" cy="89555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5264" tIns="72715" rIns="145264" bIns="72715"/>
          <a:lstStyle/>
          <a:p>
            <a:pPr eaLnBrk="1" hangingPunct="1">
              <a:spcBef>
                <a:spcPct val="0"/>
              </a:spcBef>
            </a:pPr>
            <a:r>
              <a:rPr lang="th-TH" altLang="zh-CN" sz="6000"/>
              <a:t>แม่น้ำที่อยู่ในเกณฑ์น้ำน้อย ได้แก่ แม่น้ำปิง เหนือเขื่อนภูมิพล แม่น้ำวังตอนบน แม่น้ำยมตอนบน แม่น้ำน่าน เหนือเขื่อนสิริกิติ์ แม่น้ำชีตอนกลาง(ขอนแก่น)แม่น้ำมูลตอนกลาง(บุรีรัมย์)แม่น้ำที่อยู่ในเกณฑ์น้ำมาก ได้แก่แม่น้ำท่าจีน ที่จังหวัดนครปฐม ระดับน่ำต่ำกว่าตลิ่ง ประมาณ 20 ซม. ส่วนแม่น้ำสายอื่นๆ อยู่ในเกณฑ์ปกติ </a:t>
            </a:r>
            <a:endParaRPr lang="th-TH" altLang="th-TH" sz="60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240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890" name="Rectangle 7">
            <a:extLst>
              <a:ext uri="{FF2B5EF4-FFF2-40B4-BE49-F238E27FC236}">
                <a16:creationId xmlns:a16="http://schemas.microsoft.com/office/drawing/2014/main" xmlns="" id="{A36A65FA-CAA4-4653-8E28-8F989A82922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769914" y="14160290"/>
            <a:ext cx="2877060" cy="73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49" tIns="38790" rIns="77449" bIns="38790" anchor="b"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r" defTabSz="838407" fontAlgn="base" latinLnBrk="0">
              <a:spcBef>
                <a:spcPct val="0"/>
              </a:spcBef>
              <a:spcAft>
                <a:spcPct val="0"/>
              </a:spcAft>
              <a:defRPr/>
            </a:pPr>
            <a:fld id="{2716FA59-64A8-41AC-993A-AE62A8EE025B}" type="slidenum">
              <a:rPr lang="en-US" altLang="th-TH" sz="1600">
                <a:solidFill>
                  <a:srgbClr val="000000"/>
                </a:solidFill>
                <a:cs typeface="Angsana New" panose="02020603050405020304" pitchFamily="18" charset="-34"/>
              </a:rPr>
              <a:pPr algn="r" defTabSz="83840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th-TH" altLang="th-TH" sz="1600">
              <a:solidFill>
                <a:srgbClr val="000000"/>
              </a:solidFill>
              <a:cs typeface="Angsana New" panose="02020603050405020304" pitchFamily="18" charset="-34"/>
            </a:endParaRPr>
          </a:p>
        </p:txBody>
      </p:sp>
      <p:sp>
        <p:nvSpPr>
          <p:cNvPr id="1573891" name="Rectangle 7">
            <a:extLst>
              <a:ext uri="{FF2B5EF4-FFF2-40B4-BE49-F238E27FC236}">
                <a16:creationId xmlns:a16="http://schemas.microsoft.com/office/drawing/2014/main" xmlns="" id="{124F9889-5BAB-440D-B42F-D4316A124E9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769914" y="14160290"/>
            <a:ext cx="2877060" cy="73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585" tIns="36841" rIns="73585" bIns="36841" anchor="b"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r" defTabSz="838407" fontAlgn="base" latinLnBrk="0">
              <a:spcBef>
                <a:spcPct val="0"/>
              </a:spcBef>
              <a:spcAft>
                <a:spcPct val="0"/>
              </a:spcAft>
              <a:defRPr/>
            </a:pPr>
            <a:fld id="{A34C4C3F-23E2-4A32-A50F-D2EF9737217C}" type="slidenum">
              <a:rPr lang="en-US" altLang="th-TH" sz="1600">
                <a:solidFill>
                  <a:srgbClr val="000000"/>
                </a:solidFill>
                <a:cs typeface="Angsana New" panose="02020603050405020304" pitchFamily="18" charset="-34"/>
              </a:rPr>
              <a:pPr algn="r" defTabSz="83840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th-TH" altLang="th-TH" sz="1600">
              <a:solidFill>
                <a:srgbClr val="000000"/>
              </a:solidFill>
              <a:cs typeface="Angsana New" panose="02020603050405020304" pitchFamily="18" charset="-34"/>
            </a:endParaRPr>
          </a:p>
        </p:txBody>
      </p:sp>
      <p:sp>
        <p:nvSpPr>
          <p:cNvPr id="1573892" name="Rectangle 7">
            <a:extLst>
              <a:ext uri="{FF2B5EF4-FFF2-40B4-BE49-F238E27FC236}">
                <a16:creationId xmlns:a16="http://schemas.microsoft.com/office/drawing/2014/main" xmlns="" id="{9781ED50-086B-48A5-9BC1-C5FE811200A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769914" y="14160290"/>
            <a:ext cx="2877060" cy="73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371" tIns="35247" rIns="70371" bIns="35247" anchor="b"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r" defTabSz="838407" fontAlgn="base" latinLnBrk="0">
              <a:spcBef>
                <a:spcPct val="0"/>
              </a:spcBef>
              <a:spcAft>
                <a:spcPct val="0"/>
              </a:spcAft>
              <a:defRPr/>
            </a:pPr>
            <a:fld id="{36E99FAD-EF49-4038-A6D8-CDB98594C7C2}" type="slidenum">
              <a:rPr lang="en-US" altLang="th-TH" sz="700">
                <a:solidFill>
                  <a:srgbClr val="000000"/>
                </a:solidFill>
                <a:cs typeface="Angsana New" panose="02020603050405020304" pitchFamily="18" charset="-34"/>
              </a:rPr>
              <a:pPr algn="r" defTabSz="83840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th-TH" altLang="th-TH" sz="700">
              <a:solidFill>
                <a:srgbClr val="000000"/>
              </a:solidFill>
              <a:cs typeface="Angsana New" panose="02020603050405020304" pitchFamily="18" charset="-34"/>
            </a:endParaRPr>
          </a:p>
        </p:txBody>
      </p:sp>
      <p:sp>
        <p:nvSpPr>
          <p:cNvPr id="1573893" name="Rectangle 7">
            <a:extLst>
              <a:ext uri="{FF2B5EF4-FFF2-40B4-BE49-F238E27FC236}">
                <a16:creationId xmlns:a16="http://schemas.microsoft.com/office/drawing/2014/main" xmlns="" id="{B4B3B486-0F66-4042-81BB-80819E28F59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769914" y="14160290"/>
            <a:ext cx="2877060" cy="73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0471" tIns="35370" rIns="70471" bIns="35370" anchor="b"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r" defTabSz="838407" fontAlgn="base" latinLnBrk="0">
              <a:spcBef>
                <a:spcPct val="0"/>
              </a:spcBef>
              <a:spcAft>
                <a:spcPct val="0"/>
              </a:spcAft>
              <a:defRPr/>
            </a:pPr>
            <a:fld id="{54F3476C-2CFD-473E-BD25-0834C456F52F}" type="slidenum">
              <a:rPr lang="en-US" altLang="th-TH" sz="700">
                <a:solidFill>
                  <a:srgbClr val="000000"/>
                </a:solidFill>
                <a:cs typeface="Angsana New" panose="02020603050405020304" pitchFamily="18" charset="-34"/>
              </a:rPr>
              <a:pPr algn="r" defTabSz="83840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th-TH" altLang="th-TH" sz="700">
              <a:solidFill>
                <a:srgbClr val="000000"/>
              </a:solidFill>
              <a:cs typeface="Angsana New" panose="02020603050405020304" pitchFamily="18" charset="-34"/>
            </a:endParaRPr>
          </a:p>
        </p:txBody>
      </p:sp>
      <p:sp>
        <p:nvSpPr>
          <p:cNvPr id="1573894" name="Rectangle 7">
            <a:extLst>
              <a:ext uri="{FF2B5EF4-FFF2-40B4-BE49-F238E27FC236}">
                <a16:creationId xmlns:a16="http://schemas.microsoft.com/office/drawing/2014/main" xmlns="" id="{ABD6BAFC-C7E7-457D-8105-6423FA25A2F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769914" y="14160290"/>
            <a:ext cx="2877060" cy="73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687" tIns="37396" rIns="74687" bIns="37396" anchor="b"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r" defTabSz="838407" fontAlgn="base" latinLnBrk="0">
              <a:spcBef>
                <a:spcPct val="0"/>
              </a:spcBef>
              <a:spcAft>
                <a:spcPct val="0"/>
              </a:spcAft>
              <a:defRPr/>
            </a:pPr>
            <a:fld id="{D023A750-0C7B-4A60-A34E-DA3CAEFF0185}" type="slidenum">
              <a:rPr lang="en-US" altLang="th-TH" sz="1600">
                <a:solidFill>
                  <a:srgbClr val="000000"/>
                </a:solidFill>
                <a:cs typeface="Angsana New" panose="02020603050405020304" pitchFamily="18" charset="-34"/>
              </a:rPr>
              <a:pPr algn="r" defTabSz="83840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th-TH" altLang="th-TH" sz="1600">
              <a:solidFill>
                <a:srgbClr val="000000"/>
              </a:solidFill>
              <a:cs typeface="Angsana New" panose="02020603050405020304" pitchFamily="18" charset="-34"/>
            </a:endParaRPr>
          </a:p>
        </p:txBody>
      </p:sp>
      <p:sp>
        <p:nvSpPr>
          <p:cNvPr id="1573895" name="Rectangle 7">
            <a:extLst>
              <a:ext uri="{FF2B5EF4-FFF2-40B4-BE49-F238E27FC236}">
                <a16:creationId xmlns:a16="http://schemas.microsoft.com/office/drawing/2014/main" xmlns="" id="{33F73D56-E0A1-445C-9778-67806C5B68E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769914" y="14160290"/>
            <a:ext cx="2877060" cy="73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395" tIns="36263" rIns="72395" bIns="36263" anchor="b"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r" defTabSz="838407" fontAlgn="base" latinLnBrk="0">
              <a:spcBef>
                <a:spcPct val="0"/>
              </a:spcBef>
              <a:spcAft>
                <a:spcPct val="0"/>
              </a:spcAft>
              <a:defRPr/>
            </a:pPr>
            <a:fld id="{23F1092F-10E0-44A9-A62A-5F652AA702F0}" type="slidenum">
              <a:rPr lang="en-US" altLang="th-TH" sz="700">
                <a:solidFill>
                  <a:srgbClr val="000000"/>
                </a:solidFill>
                <a:latin typeface="Calibri" panose="020F0502020204030204" pitchFamily="34" charset="0"/>
                <a:ea typeface="Arial Unicode MS" panose="020B0604020202020204" pitchFamily="34" charset="-128"/>
              </a:rPr>
              <a:pPr algn="r" defTabSz="83840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th-TH" altLang="th-TH" sz="700">
              <a:solidFill>
                <a:srgbClr val="000000"/>
              </a:solidFill>
              <a:latin typeface="Calibri" panose="020F0502020204030204" pitchFamily="34" charset="0"/>
              <a:ea typeface="Arial Unicode MS" panose="020B0604020202020204" pitchFamily="34" charset="-128"/>
            </a:endParaRPr>
          </a:p>
        </p:txBody>
      </p:sp>
      <p:sp>
        <p:nvSpPr>
          <p:cNvPr id="1573896" name="Rectangle 2">
            <a:extLst>
              <a:ext uri="{FF2B5EF4-FFF2-40B4-BE49-F238E27FC236}">
                <a16:creationId xmlns:a16="http://schemas.microsoft.com/office/drawing/2014/main" xmlns="" id="{DB2AE349-AEBE-4D30-93E0-155A8F9F9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347663" y="1130300"/>
            <a:ext cx="7424738" cy="5568950"/>
          </a:xfrm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3897" name="Rectangle 3">
            <a:extLst>
              <a:ext uri="{FF2B5EF4-FFF2-40B4-BE49-F238E27FC236}">
                <a16:creationId xmlns:a16="http://schemas.microsoft.com/office/drawing/2014/main" xmlns="" id="{418F0A64-E4B6-494C-B54A-E78804DB8D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395" tIns="36263" rIns="72395" bIns="36263" anchor="t"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th-TH" altLang="th-TH" sz="1600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5982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D7328-BB48-4066-84C9-16BD6FAF7BB9}" type="slidenum">
              <a:rPr lang="th-TH" smtClean="0">
                <a:solidFill>
                  <a:prstClr val="black"/>
                </a:solidFill>
              </a:rPr>
              <a:pPr/>
              <a:t>8</a:t>
            </a:fld>
            <a:endParaRPr lang="th-T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968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5670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729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813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2713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0655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2920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6788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8859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6" y="2404535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6" y="4050835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06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52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00869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07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9171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1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14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1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4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7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4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7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66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1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52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257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8605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6" y="514926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38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00601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2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367339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60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970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5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7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24916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133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6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2" y="79037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700" y="2886557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283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94723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9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8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73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101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1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1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88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5228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0330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844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4046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6371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89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63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8354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4726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394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8354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848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เค้าโครงแบบกำหนดเ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114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7AB10-C545-4CAC-8BFB-931A3AE404F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29150A-D662-4F9D-ABB2-BD8D9EC26F83}" type="slidenum">
              <a:rPr lang="th-TH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96389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C84EA-8F45-4FB6-919E-11970A1A0F7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0C6EA-E38D-4295-A85B-864C27E6FC08}" type="slidenum">
              <a:rPr lang="th-TH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73021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809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8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427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236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046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2855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66646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0473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E434B-062C-40D7-817A-5D70ADA3DF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E91F69-48E0-42DC-A15A-7A141D4205A3}" type="slidenum">
              <a:rPr lang="th-TH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20889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4945B6-7498-41A9-B262-E0A9BDC757F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1F6EFA-CF64-4823-AD7A-6B342540FDBE}" type="slidenum">
              <a:rPr lang="th-TH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8018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25" indent="0">
              <a:buNone/>
              <a:defRPr sz="1600" b="1"/>
            </a:lvl2pPr>
            <a:lvl3pPr marL="761848" indent="0">
              <a:buNone/>
              <a:defRPr sz="1500" b="1"/>
            </a:lvl3pPr>
            <a:lvl4pPr marL="1142770" indent="0">
              <a:buNone/>
              <a:defRPr sz="1300" b="1"/>
            </a:lvl4pPr>
            <a:lvl5pPr marL="1523695" indent="0">
              <a:buNone/>
              <a:defRPr sz="1300" b="1"/>
            </a:lvl5pPr>
            <a:lvl6pPr marL="1904620" indent="0">
              <a:buNone/>
              <a:defRPr sz="1300" b="1"/>
            </a:lvl6pPr>
            <a:lvl7pPr marL="2285542" indent="0">
              <a:buNone/>
              <a:defRPr sz="1300" b="1"/>
            </a:lvl7pPr>
            <a:lvl8pPr marL="2666467" indent="0">
              <a:buNone/>
              <a:defRPr sz="1300" b="1"/>
            </a:lvl8pPr>
            <a:lvl9pPr marL="304739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25" indent="0">
              <a:buNone/>
              <a:defRPr sz="1600" b="1"/>
            </a:lvl2pPr>
            <a:lvl3pPr marL="761848" indent="0">
              <a:buNone/>
              <a:defRPr sz="1500" b="1"/>
            </a:lvl3pPr>
            <a:lvl4pPr marL="1142770" indent="0">
              <a:buNone/>
              <a:defRPr sz="1300" b="1"/>
            </a:lvl4pPr>
            <a:lvl5pPr marL="1523695" indent="0">
              <a:buNone/>
              <a:defRPr sz="1300" b="1"/>
            </a:lvl5pPr>
            <a:lvl6pPr marL="1904620" indent="0">
              <a:buNone/>
              <a:defRPr sz="1300" b="1"/>
            </a:lvl6pPr>
            <a:lvl7pPr marL="2285542" indent="0">
              <a:buNone/>
              <a:defRPr sz="1300" b="1"/>
            </a:lvl7pPr>
            <a:lvl8pPr marL="2666467" indent="0">
              <a:buNone/>
              <a:defRPr sz="1300" b="1"/>
            </a:lvl8pPr>
            <a:lvl9pPr marL="304739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3F4E0-629F-48D7-A8DF-EE38679B74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D4D00F-2970-4614-9238-0F13C0624C23}" type="slidenum">
              <a:rPr lang="th-TH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1102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0278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20B99-2C42-4273-8CF7-ADBBA27A42E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440E62-6F90-4293-95FC-6467FFB6EFAD}" type="slidenum">
              <a:rPr lang="th-TH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93553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3721C-6B3A-4D18-A753-5316D1387BD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E2CBB6-9A82-48A5-B2A4-FC9BE97BCAA3}" type="slidenum">
              <a:rPr lang="th-TH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868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2"/>
            <a:ext cx="3008313" cy="116205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4"/>
            <a:ext cx="3008313" cy="4691063"/>
          </a:xfrm>
        </p:spPr>
        <p:txBody>
          <a:bodyPr/>
          <a:lstStyle>
            <a:lvl1pPr marL="0" indent="0">
              <a:buNone/>
              <a:defRPr sz="1200"/>
            </a:lvl1pPr>
            <a:lvl2pPr marL="380925" indent="0">
              <a:buNone/>
              <a:defRPr sz="1000"/>
            </a:lvl2pPr>
            <a:lvl3pPr marL="761848" indent="0">
              <a:buNone/>
              <a:defRPr sz="900"/>
            </a:lvl3pPr>
            <a:lvl4pPr marL="1142770" indent="0">
              <a:buNone/>
              <a:defRPr sz="800"/>
            </a:lvl4pPr>
            <a:lvl5pPr marL="1523695" indent="0">
              <a:buNone/>
              <a:defRPr sz="800"/>
            </a:lvl5pPr>
            <a:lvl6pPr marL="1904620" indent="0">
              <a:buNone/>
              <a:defRPr sz="800"/>
            </a:lvl6pPr>
            <a:lvl7pPr marL="2285542" indent="0">
              <a:buNone/>
              <a:defRPr sz="800"/>
            </a:lvl7pPr>
            <a:lvl8pPr marL="2666467" indent="0">
              <a:buNone/>
              <a:defRPr sz="800"/>
            </a:lvl8pPr>
            <a:lvl9pPr marL="304739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2F12E-BC45-4693-AAB4-4773C49DB9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E6BA62-211B-4FBD-B716-4759348FC0A1}" type="slidenum">
              <a:rPr lang="th-TH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28503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380925" indent="0">
              <a:buNone/>
              <a:defRPr sz="2300"/>
            </a:lvl2pPr>
            <a:lvl3pPr marL="761848" indent="0">
              <a:buNone/>
              <a:defRPr sz="2000"/>
            </a:lvl3pPr>
            <a:lvl4pPr marL="1142770" indent="0">
              <a:buNone/>
              <a:defRPr sz="1600"/>
            </a:lvl4pPr>
            <a:lvl5pPr marL="1523695" indent="0">
              <a:buNone/>
              <a:defRPr sz="1600"/>
            </a:lvl5pPr>
            <a:lvl6pPr marL="1904620" indent="0">
              <a:buNone/>
              <a:defRPr sz="1600"/>
            </a:lvl6pPr>
            <a:lvl7pPr marL="2285542" indent="0">
              <a:buNone/>
              <a:defRPr sz="1600"/>
            </a:lvl7pPr>
            <a:lvl8pPr marL="2666467" indent="0">
              <a:buNone/>
              <a:defRPr sz="1600"/>
            </a:lvl8pPr>
            <a:lvl9pPr marL="3047390" indent="0">
              <a:buNone/>
              <a:defRPr sz="16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00"/>
            </a:lvl1pPr>
            <a:lvl2pPr marL="380925" indent="0">
              <a:buNone/>
              <a:defRPr sz="1000"/>
            </a:lvl2pPr>
            <a:lvl3pPr marL="761848" indent="0">
              <a:buNone/>
              <a:defRPr sz="900"/>
            </a:lvl3pPr>
            <a:lvl4pPr marL="1142770" indent="0">
              <a:buNone/>
              <a:defRPr sz="800"/>
            </a:lvl4pPr>
            <a:lvl5pPr marL="1523695" indent="0">
              <a:buNone/>
              <a:defRPr sz="800"/>
            </a:lvl5pPr>
            <a:lvl6pPr marL="1904620" indent="0">
              <a:buNone/>
              <a:defRPr sz="800"/>
            </a:lvl6pPr>
            <a:lvl7pPr marL="2285542" indent="0">
              <a:buNone/>
              <a:defRPr sz="800"/>
            </a:lvl7pPr>
            <a:lvl8pPr marL="2666467" indent="0">
              <a:buNone/>
              <a:defRPr sz="800"/>
            </a:lvl8pPr>
            <a:lvl9pPr marL="304739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6C762-D210-46BC-93EA-7B898EEFBB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227DC6-5B1C-4973-B15E-445ED36D1E6D}" type="slidenum">
              <a:rPr lang="th-TH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9551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18682-FA1E-4679-BEE6-699780412DD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150B7F-1983-45AE-8DB6-BBAFCB13D82D}" type="slidenum">
              <a:rPr lang="th-TH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6147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73D93-7838-48E9-9D9A-BD1BE188CD7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B5344-6971-47D1-AB6E-8466A70DB1CE}" type="slidenum">
              <a:rPr lang="th-TH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43934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027C1DEE-4028-4741-9563-37BEDEF90B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0207622A-B2D0-4D91-8943-DB0DC5E09B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7B0F38FC-3462-467F-8B8B-72BAB2F91A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C0977C2-701E-40AE-A4B3-597DB448B54F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89604594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98259FD1-1C63-484B-8D83-C7E32BF98E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D1822B49-A5BE-4543-8B30-0E6BFCA287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754085B0-D1AA-4051-9D30-5176E18C8C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3B130E1-1238-406B-9A85-9751960FD787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69529846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E19BD54B-3036-46FC-8112-6736251A9C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50310C57-2E35-459C-AE6C-91B4C01E94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6951240F-495A-4F4D-923C-4856ED40A1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10E35F-DCF4-4852-9BE9-F465B721BF9C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77128087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7B6148-F15A-4D29-9863-5FFC0FE9AB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C44D44-C962-4854-90F0-D7E0C3F862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FB926F7-BBD2-4718-949E-8A0815DF6A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B39C92-3C6B-48E5-B1B0-9B3305DF1C41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81277932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50591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5B99A4F5-40AA-487C-A6C9-1C03BBDCB3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23409AB7-8AA1-4600-89CD-AA869FE123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3F8A1CD5-01D3-4789-AACF-542EAC104D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CE721FC-3073-4015-BDBF-7655BF3BD953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9452381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C3F732C0-ABF3-4A40-AE8C-AACD23D1DA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4B6A87DE-8103-4468-AC17-05333B20DB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E138F916-4B46-4D4F-9B33-007F9AEB94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8E6DCB-A48D-45E5-9B99-6842F4E2D6DE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50928274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04F21183-9A04-4641-8CEB-20D1A826B8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9F897349-C01A-4C07-A5F1-CF54F5641F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BF58D947-DD42-47AB-AC15-FACD8DA58D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959404-6749-4C6A-8627-BED6A22A7606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40293359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BDD29A7-8F6B-4B07-A98E-86E6796533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E853DBD-0A4C-4944-8986-399E661358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9033EA-039E-43E5-A689-44FD136665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BCF91B-1395-461A-9984-BE437D928D0A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374301275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DB183BA-A489-4C72-814C-EF30F0605D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FF6AECF-92E6-4F27-A060-F426EB1D02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71A0EB-A1D5-4A03-8681-E60791CF3C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EFCEA8A-F222-4F12-8C38-2A61A8044E24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21151392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8169E5A3-10E9-4B6F-BB8E-352D02FF41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B09DDC4C-19DA-4E3B-BA39-DC2BC29CF7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B2D68B5E-FAB2-45CB-B07E-8422C4C3CB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DAD16A-E324-4DEA-AFC7-F82D7B9817DB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46335202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B2187D8F-F114-45E4-BB8D-E806B65A7B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219FA08A-36C6-43C4-8402-650A2EF38A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7AA58B54-C400-4D6F-8778-BA5ED908B1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12C5118-BF71-4403-8C41-7C64343B5B24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198562980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3A7BE01-40B7-4126-A8DF-3BA6EDF160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B6648-8330-47CC-B010-3CFD925A18DD}" type="datetimeFigureOut">
              <a:rPr lang="en-US"/>
              <a:pPr>
                <a:defRPr/>
              </a:pPr>
              <a:t>4/1/2018</a:t>
            </a:fld>
            <a:endParaRPr lang="th-TH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918508F8-62C4-4F2E-95B2-F3579768E2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0357057B-7166-44E7-ABB5-12E1730DEE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AE75D-4024-4F4A-A2D4-68A0AFD14888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13390034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36F03862-4311-47E6-8BFE-9BDC1873E5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3CD1-9157-4A4F-870A-A6C5CC7F6E93}" type="datetimeFigureOut">
              <a:rPr lang="en-US"/>
              <a:pPr>
                <a:defRPr/>
              </a:pPr>
              <a:t>4/1/2018</a:t>
            </a:fld>
            <a:endParaRPr lang="th-TH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7DE3FC45-8919-4551-BCC6-C4F5E8548A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EE839429-D688-42AC-B3EA-BBEFE94393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D9E14D-E3D6-42AF-A67A-62ED387E3E96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948981490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BAF669D-112F-4B63-A2D9-2ED332C655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6B999-1FF9-4D33-AD5F-99F0A515EEEA}" type="datetimeFigureOut">
              <a:rPr lang="en-US"/>
              <a:pPr>
                <a:defRPr/>
              </a:pPr>
              <a:t>4/1/2018</a:t>
            </a:fld>
            <a:endParaRPr lang="th-TH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F990231B-FBD4-49BD-8411-4BDD0EFE0B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FE6DF3C0-A9BF-4112-A1CE-9284E21F09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60D40-648F-4C21-BD47-E5CBE56EB9ED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4174228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0619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4" y="1600200"/>
            <a:ext cx="4040187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40188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9EBA7E-0D50-4C3B-8808-3146752E15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48351-3371-48D3-8C77-06AB638B22E3}" type="datetimeFigureOut">
              <a:rPr lang="en-US"/>
              <a:pPr>
                <a:defRPr/>
              </a:pPr>
              <a:t>4/1/2018</a:t>
            </a:fld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440D291-5682-441A-95C9-8589B6D473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A371BAE-6EDB-4404-9335-5B5CB9F3CA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F490F-2670-40A6-BCA8-4DBF87BA6CFA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173978636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8588256-4449-403C-BF13-476EE6AF9B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5B6EE-20A7-4D22-A46A-180C30331937}" type="datetimeFigureOut">
              <a:rPr lang="en-US"/>
              <a:pPr>
                <a:defRPr/>
              </a:pPr>
              <a:t>4/1/2018</a:t>
            </a:fld>
            <a:endParaRPr lang="th-TH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21450154-DFD5-44A6-AF2B-89C73790A7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D33ABB66-7AEA-4C39-8141-88C2490531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63C90-BBCF-4C62-AB25-65E371DC8478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818133702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91E23F0E-BE83-46AA-838D-510FB3F1F8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5B479-CB35-45D5-8701-B45BCBE3E1A5}" type="datetimeFigureOut">
              <a:rPr lang="en-US"/>
              <a:pPr>
                <a:defRPr/>
              </a:pPr>
              <a:t>4/1/2018</a:t>
            </a:fld>
            <a:endParaRPr lang="th-TH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8898BC26-A788-40D5-A98A-8FDC7D5724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38C1206B-2869-4A5D-AB28-BDA06FE514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2F597-5448-419C-A0B4-FE8B36CC4F5C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262288120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A739548F-991B-41BC-A051-0F79957808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A11C52-158E-469E-A89F-EAB03F8B4BFB}" type="datetimeFigureOut">
              <a:rPr lang="en-US"/>
              <a:pPr>
                <a:defRPr/>
              </a:pPr>
              <a:t>4/1/2018</a:t>
            </a:fld>
            <a:endParaRPr lang="th-TH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13DEE012-9410-431A-AE61-90D9AB17F7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AA62DDA2-F479-4531-B722-18D70F4B2B2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75A79-2BD4-4AA5-A034-64694B17E63C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26763250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F9B81CA-168B-45DD-94A7-880EC1D457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9AD27-2C93-4896-A9F1-9D1DB1C0DEBB}" type="datetimeFigureOut">
              <a:rPr lang="en-US"/>
              <a:pPr>
                <a:defRPr/>
              </a:pPr>
              <a:t>4/1/2018</a:t>
            </a:fld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96652AA-D638-4B17-9451-E43025F6B1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FA7E60D-E26D-4493-8A45-4A5BFEB9C3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00D3E6-BB59-41F6-9145-E994091C5557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11351699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37D484C-A019-4C2E-8F5F-5603365F03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AE843-FD09-41D8-AF43-CD48B26F6D59}" type="datetimeFigureOut">
              <a:rPr lang="en-US"/>
              <a:pPr>
                <a:defRPr/>
              </a:pPr>
              <a:t>4/1/2018</a:t>
            </a:fld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B5D0CF5-175B-45A3-8009-E3B30ADDAF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CDF7CEE-29CE-4B26-8952-5BBBA20E1A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EFCD2-B325-4547-A7C4-D2245172FBB1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84675714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0604F95-5E3B-434C-98A0-21EE4B1BEA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E618F-329A-42F4-99F4-430C849D53AE}" type="datetimeFigureOut">
              <a:rPr lang="en-US"/>
              <a:pPr>
                <a:defRPr/>
              </a:pPr>
              <a:t>4/1/2018</a:t>
            </a:fld>
            <a:endParaRPr lang="th-TH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F7E4BE04-BE4F-4B48-9DE8-9768735282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B3C13B6F-9E72-4008-89B0-EB0DC25BE0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2D277-FC47-415A-9DD2-30D69EDD04D0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967828119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274638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274638"/>
            <a:ext cx="6022975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22E1762B-8E98-4B19-9E0A-EA03F8E4CD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21010-1A2A-4FAB-BC63-8AE50F2BA1E3}" type="datetimeFigureOut">
              <a:rPr lang="en-US"/>
              <a:pPr>
                <a:defRPr/>
              </a:pPr>
              <a:t>4/1/2018</a:t>
            </a:fld>
            <a:endParaRPr lang="th-TH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0D472A94-7E3E-4B08-AEEC-F573579387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D93F2FEA-E543-4209-A265-D076ABFC8B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C880C-8E2A-45BA-B30E-E6D6290333E0}" type="slidenum">
              <a:rPr lang="en-US" altLang="th-TH"/>
              <a:pPr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98617506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631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7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19178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8456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706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575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331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21926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0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0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1877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0768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651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0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626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84475-6D11-466B-989C-F39640BFAECD}" type="datetimeFigureOut">
              <a:rPr lang="th-TH" smtClean="0"/>
              <a:t>01/04/61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87EE33A-5604-4DAA-8DAE-4C95813AD7F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83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6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09601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4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4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7" y="6041364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4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2" indent="-342892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8520F-D3EB-4308-8853-50165CB6629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4D9CC-78DB-4540-8735-C6C5F1084754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กลุ่ม 6"/>
          <p:cNvGrpSpPr/>
          <p:nvPr userDrawn="1"/>
        </p:nvGrpSpPr>
        <p:grpSpPr>
          <a:xfrm>
            <a:off x="0" y="5820642"/>
            <a:ext cx="9144000" cy="1044489"/>
            <a:chOff x="-927101" y="4928290"/>
            <a:chExt cx="14317004" cy="1929710"/>
          </a:xfrm>
        </p:grpSpPr>
        <p:sp>
          <p:nvSpPr>
            <p:cNvPr id="8" name="สี่เหลี่ยมผืนผ้า 6"/>
            <p:cNvSpPr/>
            <p:nvPr/>
          </p:nvSpPr>
          <p:spPr>
            <a:xfrm>
              <a:off x="5147603" y="4928290"/>
              <a:ext cx="8242300" cy="1917700"/>
            </a:xfrm>
            <a:custGeom>
              <a:avLst/>
              <a:gdLst>
                <a:gd name="connsiteX0" fmla="*/ 0 w 8242300"/>
                <a:gd name="connsiteY0" fmla="*/ 0 h 2667000"/>
                <a:gd name="connsiteX1" fmla="*/ 8242300 w 8242300"/>
                <a:gd name="connsiteY1" fmla="*/ 0 h 2667000"/>
                <a:gd name="connsiteX2" fmla="*/ 8242300 w 8242300"/>
                <a:gd name="connsiteY2" fmla="*/ 2667000 h 2667000"/>
                <a:gd name="connsiteX3" fmla="*/ 0 w 8242300"/>
                <a:gd name="connsiteY3" fmla="*/ 2667000 h 2667000"/>
                <a:gd name="connsiteX4" fmla="*/ 0 w 8242300"/>
                <a:gd name="connsiteY4" fmla="*/ 0 h 2667000"/>
                <a:gd name="connsiteX0" fmla="*/ 0 w 8242300"/>
                <a:gd name="connsiteY0" fmla="*/ 0 h 2667000"/>
                <a:gd name="connsiteX1" fmla="*/ 8242300 w 8242300"/>
                <a:gd name="connsiteY1" fmla="*/ 0 h 2667000"/>
                <a:gd name="connsiteX2" fmla="*/ 8242300 w 8242300"/>
                <a:gd name="connsiteY2" fmla="*/ 2667000 h 2667000"/>
                <a:gd name="connsiteX3" fmla="*/ 1689100 w 8242300"/>
                <a:gd name="connsiteY3" fmla="*/ 2654300 h 2667000"/>
                <a:gd name="connsiteX4" fmla="*/ 0 w 8242300"/>
                <a:gd name="connsiteY4" fmla="*/ 0 h 266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2667000">
                  <a:moveTo>
                    <a:pt x="0" y="0"/>
                  </a:moveTo>
                  <a:lnTo>
                    <a:pt x="8242300" y="0"/>
                  </a:lnTo>
                  <a:lnTo>
                    <a:pt x="8242300" y="2667000"/>
                  </a:lnTo>
                  <a:lnTo>
                    <a:pt x="1689100" y="2654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>
                <a:solidFill>
                  <a:prstClr val="white"/>
                </a:solidFill>
              </a:endParaRPr>
            </a:p>
          </p:txBody>
        </p:sp>
        <p:sp>
          <p:nvSpPr>
            <p:cNvPr id="9" name="สี่เหลี่ยมผืนผ้า 7"/>
            <p:cNvSpPr/>
            <p:nvPr/>
          </p:nvSpPr>
          <p:spPr>
            <a:xfrm>
              <a:off x="3644900" y="5702300"/>
              <a:ext cx="6629400" cy="1155700"/>
            </a:xfrm>
            <a:custGeom>
              <a:avLst/>
              <a:gdLst>
                <a:gd name="connsiteX0" fmla="*/ 0 w 6629400"/>
                <a:gd name="connsiteY0" fmla="*/ 0 h 1143000"/>
                <a:gd name="connsiteX1" fmla="*/ 6629400 w 6629400"/>
                <a:gd name="connsiteY1" fmla="*/ 0 h 1143000"/>
                <a:gd name="connsiteX2" fmla="*/ 6629400 w 6629400"/>
                <a:gd name="connsiteY2" fmla="*/ 1143000 h 1143000"/>
                <a:gd name="connsiteX3" fmla="*/ 0 w 6629400"/>
                <a:gd name="connsiteY3" fmla="*/ 1143000 h 1143000"/>
                <a:gd name="connsiteX4" fmla="*/ 0 w 6629400"/>
                <a:gd name="connsiteY4" fmla="*/ 0 h 1143000"/>
                <a:gd name="connsiteX0" fmla="*/ 0 w 6629400"/>
                <a:gd name="connsiteY0" fmla="*/ 0 h 1143000"/>
                <a:gd name="connsiteX1" fmla="*/ 6629400 w 6629400"/>
                <a:gd name="connsiteY1" fmla="*/ 0 h 1143000"/>
                <a:gd name="connsiteX2" fmla="*/ 6629400 w 6629400"/>
                <a:gd name="connsiteY2" fmla="*/ 1143000 h 1143000"/>
                <a:gd name="connsiteX3" fmla="*/ 927100 w 6629400"/>
                <a:gd name="connsiteY3" fmla="*/ 1143000 h 1143000"/>
                <a:gd name="connsiteX4" fmla="*/ 0 w 6629400"/>
                <a:gd name="connsiteY4" fmla="*/ 0 h 1143000"/>
                <a:gd name="connsiteX0" fmla="*/ 0 w 6629400"/>
                <a:gd name="connsiteY0" fmla="*/ 12700 h 1155700"/>
                <a:gd name="connsiteX1" fmla="*/ 5816600 w 6629400"/>
                <a:gd name="connsiteY1" fmla="*/ 0 h 1155700"/>
                <a:gd name="connsiteX2" fmla="*/ 6629400 w 6629400"/>
                <a:gd name="connsiteY2" fmla="*/ 1155700 h 1155700"/>
                <a:gd name="connsiteX3" fmla="*/ 927100 w 6629400"/>
                <a:gd name="connsiteY3" fmla="*/ 1155700 h 1155700"/>
                <a:gd name="connsiteX4" fmla="*/ 0 w 6629400"/>
                <a:gd name="connsiteY4" fmla="*/ 12700 h 115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400" h="1155700">
                  <a:moveTo>
                    <a:pt x="0" y="12700"/>
                  </a:moveTo>
                  <a:lnTo>
                    <a:pt x="5816600" y="0"/>
                  </a:lnTo>
                  <a:lnTo>
                    <a:pt x="6629400" y="1155700"/>
                  </a:lnTo>
                  <a:lnTo>
                    <a:pt x="927100" y="1155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>
                <a:solidFill>
                  <a:prstClr val="white"/>
                </a:solidFill>
              </a:endParaRPr>
            </a:p>
          </p:txBody>
        </p:sp>
        <p:sp>
          <p:nvSpPr>
            <p:cNvPr id="10" name="สี่เหลี่ยมผืนผ้า 8"/>
            <p:cNvSpPr/>
            <p:nvPr/>
          </p:nvSpPr>
          <p:spPr>
            <a:xfrm>
              <a:off x="-927101" y="6091959"/>
              <a:ext cx="5195455" cy="766041"/>
            </a:xfrm>
            <a:custGeom>
              <a:avLst/>
              <a:gdLst>
                <a:gd name="connsiteX0" fmla="*/ 0 w 5195455"/>
                <a:gd name="connsiteY0" fmla="*/ 0 h 766041"/>
                <a:gd name="connsiteX1" fmla="*/ 5195455 w 5195455"/>
                <a:gd name="connsiteY1" fmla="*/ 0 h 766041"/>
                <a:gd name="connsiteX2" fmla="*/ 5195455 w 5195455"/>
                <a:gd name="connsiteY2" fmla="*/ 766041 h 766041"/>
                <a:gd name="connsiteX3" fmla="*/ 0 w 5195455"/>
                <a:gd name="connsiteY3" fmla="*/ 766041 h 766041"/>
                <a:gd name="connsiteX4" fmla="*/ 0 w 5195455"/>
                <a:gd name="connsiteY4" fmla="*/ 0 h 766041"/>
                <a:gd name="connsiteX0" fmla="*/ 0 w 5195455"/>
                <a:gd name="connsiteY0" fmla="*/ 0 h 766041"/>
                <a:gd name="connsiteX1" fmla="*/ 4572000 w 5195455"/>
                <a:gd name="connsiteY1" fmla="*/ 0 h 766041"/>
                <a:gd name="connsiteX2" fmla="*/ 5195455 w 5195455"/>
                <a:gd name="connsiteY2" fmla="*/ 766041 h 766041"/>
                <a:gd name="connsiteX3" fmla="*/ 0 w 5195455"/>
                <a:gd name="connsiteY3" fmla="*/ 766041 h 766041"/>
                <a:gd name="connsiteX4" fmla="*/ 0 w 5195455"/>
                <a:gd name="connsiteY4" fmla="*/ 0 h 766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95455" h="766041">
                  <a:moveTo>
                    <a:pt x="0" y="0"/>
                  </a:moveTo>
                  <a:lnTo>
                    <a:pt x="4572000" y="0"/>
                  </a:lnTo>
                  <a:lnTo>
                    <a:pt x="5195455" y="766041"/>
                  </a:lnTo>
                  <a:lnTo>
                    <a:pt x="0" y="766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2100">
                <a:solidFill>
                  <a:prstClr val="white"/>
                </a:solidFill>
              </a:endParaRPr>
            </a:p>
          </p:txBody>
        </p:sp>
      </p:grpSp>
      <p:sp>
        <p:nvSpPr>
          <p:cNvPr id="12" name="สี่เหลี่ยมผืนผ้า 6"/>
          <p:cNvSpPr/>
          <p:nvPr userDrawn="1"/>
        </p:nvSpPr>
        <p:spPr>
          <a:xfrm flipH="1">
            <a:off x="3315" y="-14663"/>
            <a:ext cx="6181725" cy="739674"/>
          </a:xfrm>
          <a:custGeom>
            <a:avLst/>
            <a:gdLst>
              <a:gd name="connsiteX0" fmla="*/ 0 w 8242300"/>
              <a:gd name="connsiteY0" fmla="*/ 0 h 2667000"/>
              <a:gd name="connsiteX1" fmla="*/ 8242300 w 8242300"/>
              <a:gd name="connsiteY1" fmla="*/ 0 h 2667000"/>
              <a:gd name="connsiteX2" fmla="*/ 8242300 w 8242300"/>
              <a:gd name="connsiteY2" fmla="*/ 2667000 h 2667000"/>
              <a:gd name="connsiteX3" fmla="*/ 0 w 8242300"/>
              <a:gd name="connsiteY3" fmla="*/ 2667000 h 2667000"/>
              <a:gd name="connsiteX4" fmla="*/ 0 w 8242300"/>
              <a:gd name="connsiteY4" fmla="*/ 0 h 2667000"/>
              <a:gd name="connsiteX0" fmla="*/ 0 w 8242300"/>
              <a:gd name="connsiteY0" fmla="*/ 0 h 2667000"/>
              <a:gd name="connsiteX1" fmla="*/ 8242300 w 8242300"/>
              <a:gd name="connsiteY1" fmla="*/ 0 h 2667000"/>
              <a:gd name="connsiteX2" fmla="*/ 8242300 w 8242300"/>
              <a:gd name="connsiteY2" fmla="*/ 2667000 h 2667000"/>
              <a:gd name="connsiteX3" fmla="*/ 1689100 w 8242300"/>
              <a:gd name="connsiteY3" fmla="*/ 2654300 h 2667000"/>
              <a:gd name="connsiteX4" fmla="*/ 0 w 8242300"/>
              <a:gd name="connsiteY4" fmla="*/ 0 h 2667000"/>
              <a:gd name="connsiteX0" fmla="*/ 0 w 8242300"/>
              <a:gd name="connsiteY0" fmla="*/ 0 h 2667000"/>
              <a:gd name="connsiteX1" fmla="*/ 8242300 w 8242300"/>
              <a:gd name="connsiteY1" fmla="*/ 0 h 2667000"/>
              <a:gd name="connsiteX2" fmla="*/ 8242300 w 8242300"/>
              <a:gd name="connsiteY2" fmla="*/ 2667000 h 2667000"/>
              <a:gd name="connsiteX3" fmla="*/ 934357 w 8242300"/>
              <a:gd name="connsiteY3" fmla="*/ 2601969 h 2667000"/>
              <a:gd name="connsiteX4" fmla="*/ 0 w 8242300"/>
              <a:gd name="connsiteY4" fmla="*/ 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2667000">
                <a:moveTo>
                  <a:pt x="0" y="0"/>
                </a:moveTo>
                <a:lnTo>
                  <a:pt x="8242300" y="0"/>
                </a:lnTo>
                <a:lnTo>
                  <a:pt x="8242300" y="2667000"/>
                </a:lnTo>
                <a:lnTo>
                  <a:pt x="934357" y="260196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100">
              <a:solidFill>
                <a:prstClr val="white"/>
              </a:solidFill>
            </a:endParaRPr>
          </a:p>
        </p:txBody>
      </p:sp>
      <p:sp>
        <p:nvSpPr>
          <p:cNvPr id="14" name="สี่เหลี่ยมผืนผ้า 6"/>
          <p:cNvSpPr/>
          <p:nvPr userDrawn="1"/>
        </p:nvSpPr>
        <p:spPr>
          <a:xfrm flipV="1">
            <a:off x="3876484" y="-8878"/>
            <a:ext cx="5264201" cy="935420"/>
          </a:xfrm>
          <a:custGeom>
            <a:avLst/>
            <a:gdLst>
              <a:gd name="connsiteX0" fmla="*/ 0 w 8242300"/>
              <a:gd name="connsiteY0" fmla="*/ 0 h 2667000"/>
              <a:gd name="connsiteX1" fmla="*/ 8242300 w 8242300"/>
              <a:gd name="connsiteY1" fmla="*/ 0 h 2667000"/>
              <a:gd name="connsiteX2" fmla="*/ 8242300 w 8242300"/>
              <a:gd name="connsiteY2" fmla="*/ 2667000 h 2667000"/>
              <a:gd name="connsiteX3" fmla="*/ 0 w 8242300"/>
              <a:gd name="connsiteY3" fmla="*/ 2667000 h 2667000"/>
              <a:gd name="connsiteX4" fmla="*/ 0 w 8242300"/>
              <a:gd name="connsiteY4" fmla="*/ 0 h 2667000"/>
              <a:gd name="connsiteX0" fmla="*/ 0 w 8242300"/>
              <a:gd name="connsiteY0" fmla="*/ 0 h 2667000"/>
              <a:gd name="connsiteX1" fmla="*/ 8242300 w 8242300"/>
              <a:gd name="connsiteY1" fmla="*/ 0 h 2667000"/>
              <a:gd name="connsiteX2" fmla="*/ 8242300 w 8242300"/>
              <a:gd name="connsiteY2" fmla="*/ 2667000 h 2667000"/>
              <a:gd name="connsiteX3" fmla="*/ 1689100 w 8242300"/>
              <a:gd name="connsiteY3" fmla="*/ 2654300 h 2667000"/>
              <a:gd name="connsiteX4" fmla="*/ 0 w 8242300"/>
              <a:gd name="connsiteY4" fmla="*/ 0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2667000">
                <a:moveTo>
                  <a:pt x="0" y="0"/>
                </a:moveTo>
                <a:lnTo>
                  <a:pt x="8242300" y="0"/>
                </a:lnTo>
                <a:lnTo>
                  <a:pt x="8242300" y="2667000"/>
                </a:lnTo>
                <a:lnTo>
                  <a:pt x="1689100" y="2654300"/>
                </a:lnTo>
                <a:lnTo>
                  <a:pt x="0" y="0"/>
                </a:lnTo>
                <a:close/>
              </a:path>
            </a:pathLst>
          </a:custGeom>
          <a:solidFill>
            <a:srgbClr val="BBBBBB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1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87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12" rIns="91425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12" rIns="91425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457200">
              <a:defRPr/>
            </a:pPr>
            <a:fld id="{956669C2-16DC-414B-8685-568FDC45B39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>
                <a:defRPr/>
              </a:pPr>
              <a:t>4/1/2018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457200"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0"/>
            <a:ext cx="2133600" cy="365125"/>
          </a:xfrm>
          <a:prstGeom prst="rect">
            <a:avLst/>
          </a:prstGeom>
        </p:spPr>
        <p:txBody>
          <a:bodyPr vert="horz" wrap="square" lIns="91425" tIns="45712" rIns="91425" bIns="45712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rgbClr val="898989"/>
                </a:solidFill>
                <a:cs typeface="Cordia New" panose="020B0304020202020204" pitchFamily="34" charset="-34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C1C226EE-0F24-4C0E-A73F-BA7D035B3E04}" type="slidenum">
              <a:rPr lang="th-TH" smtClean="0">
                <a:latin typeface="Calibri" panose="020F0502020204030204" pitchFamily="34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th-TH">
              <a:latin typeface="Calibri" panose="020F0502020204030204" pitchFamily="34" charset="0"/>
            </a:endParaRPr>
          </a:p>
        </p:txBody>
      </p:sp>
      <p:pic>
        <p:nvPicPr>
          <p:cNvPr id="1031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6563"/>
            <a:ext cx="9144000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9" descr="C:\Users\user\Desktop\RID Logo\โลโก้ไม่มีขอบขาว\โลโก้4สี(ไทย)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6" y="188914"/>
            <a:ext cx="9636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91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DilleniaUPC" panose="02020603050405020304" pitchFamily="18" charset="-34"/>
          <a:cs typeface="DilleniaUPC" panose="02020603050405020304" pitchFamily="18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DilleniaUPC" panose="02020603050405020304" pitchFamily="18" charset="-34"/>
          <a:cs typeface="DilleniaUPC" panose="02020603050405020304" pitchFamily="18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DilleniaUPC" panose="02020603050405020304" pitchFamily="18" charset="-34"/>
          <a:cs typeface="DilleniaUPC" panose="02020603050405020304" pitchFamily="18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DilleniaUPC" panose="02020603050405020304" pitchFamily="18" charset="-34"/>
          <a:cs typeface="DilleniaUPC" panose="02020603050405020304" pitchFamily="18" charset="-34"/>
        </a:defRPr>
      </a:lvl5pPr>
      <a:lvl6pPr marL="380925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cs typeface="Angsana New" pitchFamily="18" charset="-34"/>
        </a:defRPr>
      </a:lvl6pPr>
      <a:lvl7pPr marL="761848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cs typeface="Angsana New" pitchFamily="18" charset="-34"/>
        </a:defRPr>
      </a:lvl7pPr>
      <a:lvl8pPr marL="1142770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cs typeface="Angsana New" pitchFamily="18" charset="-34"/>
        </a:defRPr>
      </a:lvl8pPr>
      <a:lvl9pPr marL="1523695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  <a:cs typeface="Angsana New" pitchFamily="18" charset="-34"/>
        </a:defRPr>
      </a:lvl9pPr>
    </p:titleStyle>
    <p:bodyStyle>
      <a:lvl1pPr marL="285694" indent="-2856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19000" indent="-23807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52310" indent="-19046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235" indent="-19046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158" indent="-19046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080" indent="-190464" algn="l" defTabSz="7618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005" indent="-190464" algn="l" defTabSz="7618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6929" indent="-190464" algn="l" defTabSz="7618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37852" indent="-190464" algn="l" defTabSz="76184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76184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25" algn="l" defTabSz="76184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48" algn="l" defTabSz="76184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770" algn="l" defTabSz="76184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695" algn="l" defTabSz="76184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620" algn="l" defTabSz="76184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542" algn="l" defTabSz="76184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467" algn="l" defTabSz="76184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390" algn="l" defTabSz="76184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xmlns="" id="{3EA4B6C3-58F2-4A61-BC22-533506FCE6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คลิกเพื่อแก้ไขลักษณะชื่อเรื่องต้นแบบ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xmlns="" id="{05A249C5-7657-4BC9-98BC-8F69DE1E4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 altLang="th-TH"/>
              <a:t>ระดับที่สอง</a:t>
            </a:r>
          </a:p>
          <a:p>
            <a:pPr lvl="2"/>
            <a:r>
              <a:rPr lang="th-TH" altLang="th-TH"/>
              <a:t>ระดับที่สาม</a:t>
            </a:r>
          </a:p>
          <a:p>
            <a:pPr lvl="3"/>
            <a:r>
              <a:rPr lang="th-TH" altLang="th-TH"/>
              <a:t>ระดับที่สี่</a:t>
            </a:r>
          </a:p>
          <a:p>
            <a:pPr lvl="4"/>
            <a:r>
              <a:rPr lang="th-TH" altLang="th-TH"/>
              <a:t>ระดับที่ห้า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32BD8EAB-5289-45DC-926C-B74E65DB412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23D84887-5B7D-4DB0-8504-60DFA983B6B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500F7FA2-4743-4AA4-9528-DA2C1970B31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23AD505B-C065-45C5-A27F-D1E57A1FC00B}" type="slidenum">
              <a:rPr lang="en-US" altLang="th-TH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259977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ngsana New" pitchFamily="18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>
            <a:extLst>
              <a:ext uri="{FF2B5EF4-FFF2-40B4-BE49-F238E27FC236}">
                <a16:creationId xmlns:a16="http://schemas.microsoft.com/office/drawing/2014/main" xmlns="" id="{46F08E93-2C87-41B4-8D65-8D3E1FDCF6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274638"/>
            <a:ext cx="82327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899" tIns="41449" rIns="82899" bIns="4144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Click to edit Master title style</a:t>
            </a:r>
          </a:p>
        </p:txBody>
      </p:sp>
      <p:sp>
        <p:nvSpPr>
          <p:cNvPr id="249859" name="Rectangle 3">
            <a:extLst>
              <a:ext uri="{FF2B5EF4-FFF2-40B4-BE49-F238E27FC236}">
                <a16:creationId xmlns:a16="http://schemas.microsoft.com/office/drawing/2014/main" xmlns="" id="{22850B0A-055E-4C58-A0CC-3898B3D66F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600200"/>
            <a:ext cx="8232775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899" tIns="41449" rIns="82899" bIns="414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Click to edit Master text styles</a:t>
            </a:r>
          </a:p>
          <a:p>
            <a:pPr lvl="1"/>
            <a:r>
              <a:rPr lang="th-TH" altLang="th-TH"/>
              <a:t>Second level</a:t>
            </a:r>
          </a:p>
          <a:p>
            <a:pPr lvl="2"/>
            <a:r>
              <a:rPr lang="th-TH" altLang="th-TH"/>
              <a:t>Third level</a:t>
            </a:r>
          </a:p>
          <a:p>
            <a:pPr lvl="3"/>
            <a:r>
              <a:rPr lang="th-TH" altLang="th-TH"/>
              <a:t>Fourth level</a:t>
            </a:r>
          </a:p>
          <a:p>
            <a:pPr lvl="4"/>
            <a:r>
              <a:rPr lang="th-TH" altLang="th-TH"/>
              <a:t>Fifth level</a:t>
            </a:r>
          </a:p>
        </p:txBody>
      </p:sp>
      <p:sp>
        <p:nvSpPr>
          <p:cNvPr id="1495044" name="Rectangle 4">
            <a:extLst>
              <a:ext uri="{FF2B5EF4-FFF2-40B4-BE49-F238E27FC236}">
                <a16:creationId xmlns:a16="http://schemas.microsoft.com/office/drawing/2014/main" xmlns="" id="{3FAB36A7-8538-4BBA-AE4D-9ED315ABA5E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5613" y="6246813"/>
            <a:ext cx="2139950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899" tIns="41449" rIns="82899" bIns="4144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 b="0" i="0">
                <a:solidFill>
                  <a:srgbClr val="000000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E281985-B451-43AB-B420-856A475567AA}" type="datetimeFigureOut">
              <a:rPr lang="en-US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4/1/2018</a:t>
            </a:fld>
            <a:endParaRPr lang="th-TH"/>
          </a:p>
        </p:txBody>
      </p:sp>
      <p:sp>
        <p:nvSpPr>
          <p:cNvPr id="1495045" name="Rectangle 5">
            <a:extLst>
              <a:ext uri="{FF2B5EF4-FFF2-40B4-BE49-F238E27FC236}">
                <a16:creationId xmlns:a16="http://schemas.microsoft.com/office/drawing/2014/main" xmlns="" id="{90B62937-11C9-4F88-BAF3-654B7A40033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6813"/>
            <a:ext cx="2895600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899" tIns="41449" rIns="82899" bIns="41449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300" b="0" i="0">
                <a:solidFill>
                  <a:srgbClr val="000000"/>
                </a:solidFill>
                <a:latin typeface="+mn-lt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/>
          </a:p>
        </p:txBody>
      </p:sp>
      <p:sp>
        <p:nvSpPr>
          <p:cNvPr id="1495046" name="Rectangle 6">
            <a:extLst>
              <a:ext uri="{FF2B5EF4-FFF2-40B4-BE49-F238E27FC236}">
                <a16:creationId xmlns:a16="http://schemas.microsoft.com/office/drawing/2014/main" xmlns="" id="{EAC81051-0099-43B4-AC3C-B1E403BBBD6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246813"/>
            <a:ext cx="2136775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2899" tIns="41449" rIns="82899" bIns="4144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9028F23-207E-4EAC-A713-FADC42A5B7E0}" type="slidenum">
              <a:rPr lang="en-US" altLang="th-TH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4097332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ransition/>
  <p:hf sldNum="0" hdr="0" ftr="0" dt="0"/>
  <p:txStyles>
    <p:titleStyle>
      <a:lvl1pPr algn="ctr" defTabSz="84296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4296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ngsana New" pitchFamily="18" charset="-34"/>
        </a:defRPr>
      </a:lvl2pPr>
      <a:lvl3pPr algn="ctr" defTabSz="84296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ngsana New" pitchFamily="18" charset="-34"/>
        </a:defRPr>
      </a:lvl3pPr>
      <a:lvl4pPr algn="ctr" defTabSz="84296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ngsana New" pitchFamily="18" charset="-34"/>
        </a:defRPr>
      </a:lvl4pPr>
      <a:lvl5pPr algn="ctr" defTabSz="842963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ngsana New" pitchFamily="18" charset="-34"/>
        </a:defRPr>
      </a:lvl5pPr>
      <a:lvl6pPr marL="457200" algn="ctr" defTabSz="84296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ngsana New" pitchFamily="18" charset="-34"/>
        </a:defRPr>
      </a:lvl6pPr>
      <a:lvl7pPr marL="914400" algn="ctr" defTabSz="84296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ngsana New" pitchFamily="18" charset="-34"/>
        </a:defRPr>
      </a:lvl7pPr>
      <a:lvl8pPr marL="1371600" algn="ctr" defTabSz="84296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ngsana New" pitchFamily="18" charset="-34"/>
        </a:defRPr>
      </a:lvl8pPr>
      <a:lvl9pPr marL="1828800" algn="ctr" defTabSz="842963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ngsana New" pitchFamily="18" charset="-34"/>
        </a:defRPr>
      </a:lvl9pPr>
    </p:titleStyle>
    <p:bodyStyle>
      <a:lvl1pPr marL="315913" indent="-315913" algn="l" defTabSz="842963" rtl="0" eaLnBrk="0" fontAlgn="base" hangingPunct="0">
        <a:spcBef>
          <a:spcPct val="20000"/>
        </a:spcBef>
        <a:spcAft>
          <a:spcPct val="0"/>
        </a:spcAft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63525" algn="l" defTabSz="842963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cs typeface="+mn-cs"/>
        </a:defRPr>
      </a:lvl2pPr>
      <a:lvl3pPr marL="1054100" indent="-211138" algn="l" defTabSz="842963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cs typeface="+mn-cs"/>
        </a:defRPr>
      </a:lvl3pPr>
      <a:lvl4pPr marL="1474788" indent="-209550" algn="l" defTabSz="842963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1897063" indent="-209550" algn="l" defTabSz="842963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354263" indent="-209550" algn="l" defTabSz="84296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811463" indent="-209550" algn="l" defTabSz="84296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268663" indent="-209550" algn="l" defTabSz="84296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725863" indent="-209550" algn="l" defTabSz="84296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rgbClr val="D1F3FF"/>
            </a:gs>
            <a:gs pos="36000">
              <a:srgbClr val="E5F5FF"/>
            </a:gs>
            <a:gs pos="71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217E48B-CC13-4BC6-ADC5-825E1119DBBC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 defTabSz="914400"/>
              <a:t>01/04/61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95589F1-D626-43E8-84F9-EE3CB476ACB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1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7.jpeg"/><Relationship Id="rId7" Type="http://schemas.microsoft.com/office/2007/relationships/hdphoto" Target="../media/hdphoto7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0.jpeg"/><Relationship Id="rId11" Type="http://schemas.openxmlformats.org/officeDocument/2006/relationships/image" Target="../media/image54.jpeg"/><Relationship Id="rId5" Type="http://schemas.openxmlformats.org/officeDocument/2006/relationships/image" Target="../media/image49.jpeg"/><Relationship Id="rId10" Type="http://schemas.openxmlformats.org/officeDocument/2006/relationships/image" Target="../media/image53.jpeg"/><Relationship Id="rId4" Type="http://schemas.openxmlformats.org/officeDocument/2006/relationships/image" Target="../media/image48.jpeg"/><Relationship Id="rId9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jpe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2.jpe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41.jpeg"/><Relationship Id="rId2" Type="http://schemas.openxmlformats.org/officeDocument/2006/relationships/image" Target="../media/image35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7.jpeg"/><Relationship Id="rId11" Type="http://schemas.openxmlformats.org/officeDocument/2006/relationships/image" Target="../media/image40.jpeg"/><Relationship Id="rId5" Type="http://schemas.microsoft.com/office/2007/relationships/hdphoto" Target="../media/hdphoto4.wdp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4" Type="http://schemas.openxmlformats.org/officeDocument/2006/relationships/image" Target="../media/image36.jpeg"/><Relationship Id="rId9" Type="http://schemas.microsoft.com/office/2007/relationships/hdphoto" Target="../media/hdphoto6.wdp"/><Relationship Id="rId14" Type="http://schemas.openxmlformats.org/officeDocument/2006/relationships/image" Target="../media/image4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2"/>
          <a:srcRect l="43890"/>
          <a:stretch/>
        </p:blipFill>
        <p:spPr>
          <a:xfrm>
            <a:off x="18473" y="3072056"/>
            <a:ext cx="2439025" cy="3785944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748320" y="2832444"/>
            <a:ext cx="7445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สถานการณ์น้ำและ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การบริหารจัดการน้ำฤดูแล้ง 2560/2561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วันที่ 1 เมษายน 2561</a:t>
            </a:r>
          </a:p>
        </p:txBody>
      </p:sp>
      <p:pic>
        <p:nvPicPr>
          <p:cNvPr id="6" name="รูปภาพ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312" y="1191234"/>
            <a:ext cx="1326223" cy="157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4024852-56A9-4EF3-A2ED-E10B8ED00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0" y="1082748"/>
            <a:ext cx="1814127" cy="178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4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13"/>
          <p:cNvSpPr/>
          <p:nvPr/>
        </p:nvSpPr>
        <p:spPr>
          <a:xfrm>
            <a:off x="107505" y="89738"/>
            <a:ext cx="8953282" cy="1584176"/>
          </a:xfrm>
          <a:prstGeom prst="round2DiagRect">
            <a:avLst>
              <a:gd name="adj1" fmla="val 24721"/>
              <a:gd name="adj2" fmla="val 0"/>
            </a:avLst>
          </a:prstGeom>
          <a:solidFill>
            <a:srgbClr val="00B0F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รัฐมนตรีช่วยว่าการกรทรวงเกษตรและสหกรณ์(นายวิวัฒน์ </a:t>
            </a:r>
            <a:r>
              <a:rPr kumimoji="0" lang="th-TH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ศัลย</a:t>
            </a:r>
            <a:r>
              <a:rPr kumimoji="0" lang="th-T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กำธร)                         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อธิบดีกรมชลประทาน และ ภาคส่วนราชการ ทำพิธีเปิดการส่งน้ำ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“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โครงการบางระกำโมเดลปี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2561” 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     (การบริหารจัดการน้ำเพื่อสนับสนุนการเพาะปลูกข้าวนาปี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2561 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พื้นที่ลุ่มต่ำในเขตชลประทาน)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เมื่อวันที่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31 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มีนาคม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2561 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ณ บริเวณ </a:t>
            </a:r>
            <a:r>
              <a:rPr kumimoji="0" lang="th-TH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ทรบ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.คลองแยงมุม  ต.ท่าช้าง อ.พรหมพิราม จ.พิษณุโลก</a:t>
            </a:r>
            <a:endParaRPr kumimoji="0" lang="th-TH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27000">
                  <a:srgbClr val="4472C4">
                    <a:lumMod val="75000"/>
                    <a:alpha val="61000"/>
                  </a:srgbClr>
                </a:glow>
              </a:effectLst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3" y="1716414"/>
            <a:ext cx="4281081" cy="207262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1" y="3933056"/>
            <a:ext cx="2573069" cy="1656184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76" y="3959950"/>
            <a:ext cx="3912723" cy="1656184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22" y="3945794"/>
            <a:ext cx="2115126" cy="1643445"/>
          </a:xfrm>
          <a:prstGeom prst="rect">
            <a:avLst/>
          </a:prstGeom>
        </p:spPr>
      </p:pic>
      <p:pic>
        <p:nvPicPr>
          <p:cNvPr id="20" name="รูปภาพ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46" y="1716414"/>
            <a:ext cx="4398155" cy="2098648"/>
          </a:xfrm>
          <a:prstGeom prst="rect">
            <a:avLst/>
          </a:prstGeom>
        </p:spPr>
      </p:pic>
      <p:pic>
        <p:nvPicPr>
          <p:cNvPr id="25" name="รูปภาพ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1" y="5733257"/>
            <a:ext cx="1924997" cy="1040130"/>
          </a:xfrm>
          <a:prstGeom prst="rect">
            <a:avLst/>
          </a:prstGeom>
        </p:spPr>
      </p:pic>
      <p:pic>
        <p:nvPicPr>
          <p:cNvPr id="27" name="รูปภาพ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780919"/>
            <a:ext cx="2561956" cy="992468"/>
          </a:xfrm>
          <a:prstGeom prst="rect">
            <a:avLst/>
          </a:prstGeom>
        </p:spPr>
      </p:pic>
      <p:pic>
        <p:nvPicPr>
          <p:cNvPr id="28" name="รูปภาพ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12" y="5674286"/>
            <a:ext cx="2786036" cy="1124743"/>
          </a:xfrm>
          <a:prstGeom prst="rect">
            <a:avLst/>
          </a:prstGeom>
        </p:spPr>
      </p:pic>
      <p:pic>
        <p:nvPicPr>
          <p:cNvPr id="30" name="รูปภาพ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58" y="5733257"/>
            <a:ext cx="1400617" cy="102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1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252013"/>
              </p:ext>
            </p:extLst>
          </p:nvPr>
        </p:nvGraphicFramePr>
        <p:xfrm>
          <a:off x="0" y="728527"/>
          <a:ext cx="9144001" cy="4916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2097"/>
                <a:gridCol w="784747"/>
                <a:gridCol w="784747"/>
                <a:gridCol w="841612"/>
                <a:gridCol w="835926"/>
                <a:gridCol w="835926"/>
                <a:gridCol w="929753"/>
                <a:gridCol w="929753"/>
                <a:gridCol w="750627"/>
                <a:gridCol w="830239"/>
                <a:gridCol w="878574"/>
              </a:tblGrid>
              <a:tr h="327070"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th-TH" sz="1500" b="1" u="none" strike="noStrike" dirty="0">
                          <a:effectLst/>
                        </a:rPr>
                        <a:t>ตารางสรุปผลการประเมินการใช้พื้นที่ลุ่มต่ำตัดยอดน้ำหลาก</a:t>
                      </a:r>
                      <a:endParaRPr lang="th-TH" sz="15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41668"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th-TH" sz="1200" b="0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ชื่อทุ่ง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 err="1">
                          <a:effectLst/>
                        </a:rPr>
                        <a:t>พท</a:t>
                      </a:r>
                      <a:r>
                        <a:rPr lang="th-TH" sz="1200" b="1" u="none" strike="noStrike" dirty="0">
                          <a:effectLst/>
                        </a:rPr>
                        <a:t>.ก่อน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พท.หลัง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การเตรียมความพร้อม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ความเพียงพอของ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ขนาดของทุ่ง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258977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 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ประเมิน(ไร่)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ประเมิน(ไร่)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อาคาร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บุคลากร</a:t>
                      </a:r>
                      <a:r>
                        <a:rPr lang="th-TH" sz="1200" b="1" u="none" strike="noStrike" dirty="0" err="1">
                          <a:effectLst/>
                        </a:rPr>
                        <a:t>ชป</a:t>
                      </a:r>
                      <a:r>
                        <a:rPr lang="th-TH" sz="1200" b="1" u="none" strike="noStrike" dirty="0">
                          <a:effectLst/>
                        </a:rPr>
                        <a:t>.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ประชาสัมพันธ์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ทางรับน้ำเข้า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ทางระบายน้ำออก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แนวเขตทุ่ง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ระดับหลังคัน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ความ</a:t>
                      </a:r>
                      <a:r>
                        <a:rPr lang="th-TH" sz="1200" b="1" u="none" strike="noStrike" dirty="0" smtClean="0">
                          <a:effectLst/>
                        </a:rPr>
                        <a:t>จุ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บางระกำ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265,000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265,000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เข้าใจวิธีการ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รับทราบ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คงเดิม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ตามเดิม/ใช้ได้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400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เชียงราก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38,300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38,300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รับทราบ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คงเดิม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ตามเดิม/ใช้ได้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80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ฝั่งซ้ายชัยนาท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72,680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72,680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รับทราบ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เพียงพอ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คงเดิม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ตามเดิม/ใช้ได้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116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ท่าวุ้ง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45,700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45,700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รับทราบ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เพียงพอ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เพียงพอ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คงเดิม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ตามเดิม/ใช้ได้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84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บางกุ่ม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83,000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83,000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รับทราบ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เพียงพอ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คงเดิม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ตามเดิม/ใช้ได้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130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บางกุ้ง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17,000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17,000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รับทราบ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เพียงพอ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คงเดิม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ตามเดิม/ใช้ได้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27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ป่าโมก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20,854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20,854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รับทราบ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เพียงพอ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คงเดิม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ตามเดิม/ใช้ได้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50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ผักไห่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124,879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124,879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รับทราบ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คงเดิม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ตามเดิม/ใช้ได้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200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เจ้าเจ็ด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350,000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350,000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รับทราบ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คงเดิม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ตามเดิม/ใช้ได้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560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บางบาล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33,450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33,450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รับทราบ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คงเดิม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ตามเดิม/ใช้ได้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107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รังสิตใต้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101,190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101,190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รับทราบ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คงเดิม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ตามเดิม/ใช้ได้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ทางน้ำผ่าน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พระยาบันลือ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95,494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95,494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รับทราบ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คงเดิม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ตามเดิม/ใช้ได้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ทางน้ำผ่าน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โพธิ์พระยา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167,351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167,351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พร้อมใช้งาน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เข้าใจวิธีการ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รับทราบ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เพียงพอ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คงเดิม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>
                          <a:effectLst/>
                        </a:rPr>
                        <a:t>ตามเดิม/ใช้ได้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160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  <a:tr h="27255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รวม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1,414,898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>
                          <a:effectLst/>
                        </a:rPr>
                        <a:t>1,414,898 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 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 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 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 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 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 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1200" b="1" u="none" strike="noStrike">
                          <a:effectLst/>
                        </a:rPr>
                        <a:t> </a:t>
                      </a:r>
                      <a:endParaRPr lang="th-TH" sz="1200" b="1" i="0" u="none" strike="noStrike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200" b="1" u="none" strike="noStrike" dirty="0" smtClean="0">
                          <a:effectLst/>
                        </a:rPr>
                        <a:t>1914</a:t>
                      </a:r>
                      <a:endParaRPr lang="th-TH" sz="1200" b="1" i="0" u="none" strike="noStrike" dirty="0">
                        <a:solidFill>
                          <a:srgbClr val="000000"/>
                        </a:solidFill>
                        <a:effectLst/>
                        <a:latin typeface="TH SarabunPSK"/>
                      </a:endParaRPr>
                    </a:p>
                  </a:txBody>
                  <a:tcPr marL="7348" marR="7348" marT="7348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15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2" descr="logo_rid_thai_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210" y="0"/>
            <a:ext cx="2231128" cy="2623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0" y="5708283"/>
            <a:ext cx="4456591" cy="61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12" rIns="91425" bIns="45712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DilleniaUPC" panose="02020603050405020304" pitchFamily="18" charset="-34"/>
                <a:ea typeface="+mn-ea"/>
                <a:cs typeface="DilleniaUPC" panose="02020603050405020304" pitchFamily="18" charset="-34"/>
              </a:rPr>
              <a:t>กรมชลประทาน งานเพื่อแผ่นดินไทย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5" y="6421475"/>
            <a:ext cx="740878" cy="338538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0" i="1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DilleniaUPC"/>
                <a:ea typeface="+mn-ea"/>
                <a:cs typeface="DilleniaUPC"/>
              </a:rPr>
              <a:t>ก</a:t>
            </a:r>
            <a:r>
              <a:rPr kumimoji="0" lang="th-TH" sz="14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DilleniaUPC"/>
                <a:ea typeface="+mn-ea"/>
                <a:cs typeface="DilleniaUPC"/>
              </a:rPr>
              <a:t>องแผนงาน</a:t>
            </a:r>
          </a:p>
        </p:txBody>
      </p:sp>
      <p:sp>
        <p:nvSpPr>
          <p:cNvPr id="8" name="Rectangle 7"/>
          <p:cNvSpPr/>
          <p:nvPr/>
        </p:nvSpPr>
        <p:spPr>
          <a:xfrm>
            <a:off x="107505" y="124691"/>
            <a:ext cx="1584175" cy="1506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illeniaUPC"/>
              <a:ea typeface="+mn-ea"/>
              <a:cs typeface="DilleniaUPC"/>
            </a:endParaRPr>
          </a:p>
        </p:txBody>
      </p:sp>
    </p:spTree>
    <p:extLst>
      <p:ext uri="{BB962C8B-B14F-4D97-AF65-F5344CB8AC3E}">
        <p14:creationId xmlns:p14="http://schemas.microsoft.com/office/powerpoint/2010/main" val="39179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9078ECE-0B60-4C18-8A88-6E11BD9CBDA1}"/>
              </a:ext>
            </a:extLst>
          </p:cNvPr>
          <p:cNvGrpSpPr/>
          <p:nvPr/>
        </p:nvGrpSpPr>
        <p:grpSpPr>
          <a:xfrm>
            <a:off x="42822" y="48228"/>
            <a:ext cx="9081264" cy="6761542"/>
            <a:chOff x="931464" y="713550"/>
            <a:chExt cx="7567020" cy="5339095"/>
          </a:xfrm>
        </p:grpSpPr>
        <p:pic>
          <p:nvPicPr>
            <p:cNvPr id="5" name="รูปภาพ 34" descr="Untitled-20.png">
              <a:extLst>
                <a:ext uri="{FF2B5EF4-FFF2-40B4-BE49-F238E27FC236}">
                  <a16:creationId xmlns="" xmlns:a16="http://schemas.microsoft.com/office/drawing/2014/main" id="{D3267C4E-E0D9-4193-A1CE-805F5A8B1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52878" t="39484"/>
            <a:stretch>
              <a:fillRect/>
            </a:stretch>
          </p:blipFill>
          <p:spPr>
            <a:xfrm>
              <a:off x="931464" y="3887677"/>
              <a:ext cx="3499189" cy="1808469"/>
            </a:xfrm>
            <a:prstGeom prst="rect">
              <a:avLst/>
            </a:prstGeom>
          </p:spPr>
        </p:pic>
        <p:pic>
          <p:nvPicPr>
            <p:cNvPr id="6" name="รูปภาพ 34" descr="Untitled-20.png">
              <a:extLst>
                <a:ext uri="{FF2B5EF4-FFF2-40B4-BE49-F238E27FC236}">
                  <a16:creationId xmlns="" xmlns:a16="http://schemas.microsoft.com/office/drawing/2014/main" id="{234EAC1E-5B5C-48EC-8A0C-D9091B0DC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rcRect l="52878" t="39484"/>
            <a:stretch>
              <a:fillRect/>
            </a:stretch>
          </p:blipFill>
          <p:spPr>
            <a:xfrm>
              <a:off x="979923" y="1242845"/>
              <a:ext cx="3402272" cy="1644485"/>
            </a:xfrm>
            <a:prstGeom prst="rect">
              <a:avLst/>
            </a:prstGeom>
          </p:spPr>
        </p:pic>
        <p:sp>
          <p:nvSpPr>
            <p:cNvPr id="7" name="สี่เหลี่ยมผืนผ้า 27">
              <a:extLst>
                <a:ext uri="{FF2B5EF4-FFF2-40B4-BE49-F238E27FC236}">
                  <a16:creationId xmlns="" xmlns:a16="http://schemas.microsoft.com/office/drawing/2014/main" id="{252C8215-A1B6-45E6-B1F6-938F924686A8}"/>
                </a:ext>
              </a:extLst>
            </p:cNvPr>
            <p:cNvSpPr/>
            <p:nvPr/>
          </p:nvSpPr>
          <p:spPr>
            <a:xfrm>
              <a:off x="1154018" y="1436755"/>
              <a:ext cx="3282185" cy="1385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514350" eaLnBrk="0" fontAlgn="base" hangingPunct="0">
                <a:spcAft>
                  <a:spcPct val="0"/>
                </a:spcAft>
                <a:defRPr/>
              </a:pPr>
              <a:r>
                <a:rPr lang="th-TH" b="1" u="sng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สถานการณ์น้ำ</a:t>
              </a:r>
              <a:endParaRPr lang="en-US" b="1" u="sng" dirty="0">
                <a:solidFill>
                  <a:prstClr val="white"/>
                </a:solidFill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endParaRP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1. ปริมาตรน้ำใช้การ 1 พ.ย.6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0 =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40,356 ล้านลบ.ม.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2. ปัจจุบันมีปริมาณน้ำทั้งหมด 50,905 ล้านลบ.ม. (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67%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)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3. ปัจจุบันมีปริมาตรน้ำใช้การ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 26,985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ล้านลบ.ม. (52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%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)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4. ระบายน้ำรวม 140.81  ล้านลบ.ม./วัน 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5. ความต้องการใช้น้ำถึง 30 เม.ย. 61 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=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3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,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878 ล้านลบ.ม. </a:t>
              </a:r>
            </a:p>
          </p:txBody>
        </p:sp>
        <p:pic>
          <p:nvPicPr>
            <p:cNvPr id="8" name="รูปภาพ 32" descr="Untitled-19.png">
              <a:extLst>
                <a:ext uri="{FF2B5EF4-FFF2-40B4-BE49-F238E27FC236}">
                  <a16:creationId xmlns="" xmlns:a16="http://schemas.microsoft.com/office/drawing/2014/main" id="{9B302321-6323-4247-99C4-29FDBCF40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6966" y="1289568"/>
              <a:ext cx="3936262" cy="2137406"/>
            </a:xfrm>
            <a:prstGeom prst="rect">
              <a:avLst/>
            </a:prstGeom>
          </p:spPr>
        </p:pic>
        <p:sp>
          <p:nvSpPr>
            <p:cNvPr id="9" name="สี่เหลี่ยมผืนผ้า 27">
              <a:extLst>
                <a:ext uri="{FF2B5EF4-FFF2-40B4-BE49-F238E27FC236}">
                  <a16:creationId xmlns="" xmlns:a16="http://schemas.microsoft.com/office/drawing/2014/main" id="{5863A761-D500-492D-879F-A7E51D003EDF}"/>
                </a:ext>
              </a:extLst>
            </p:cNvPr>
            <p:cNvSpPr/>
            <p:nvPr/>
          </p:nvSpPr>
          <p:spPr>
            <a:xfrm>
              <a:off x="4655985" y="1359979"/>
              <a:ext cx="3842499" cy="2041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514350" eaLnBrk="0" fontAlgn="base" hangingPunct="0">
                <a:spcAft>
                  <a:spcPct val="0"/>
                </a:spcAft>
                <a:defRPr/>
              </a:pPr>
              <a:r>
                <a:rPr lang="th-TH" b="1" u="sng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การจัดสรรน้ำ</a:t>
              </a:r>
              <a:r>
                <a:rPr lang="th-TH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</a:t>
              </a:r>
              <a:br>
                <a:rPr lang="th-TH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</a:b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1. แผนการจัดสรรน้ำ  25,067 ล้านลบ.ม. </a:t>
              </a:r>
              <a:r>
                <a:rPr lang="th-TH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(1 พ.ย. 60 - 30 เม.ย.61)</a:t>
              </a:r>
              <a:endParaRPr lang="th-TH" b="1" dirty="0">
                <a:solidFill>
                  <a:prstClr val="white"/>
                </a:solidFill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endParaRP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spc="-50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2. ผลการจัดสรรน้ำ   20,680 ล้านลบ.ม.  คิดเป็น  82 </a:t>
              </a:r>
              <a:r>
                <a:rPr lang="en-US" b="1" spc="-50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% </a:t>
              </a:r>
              <a:endParaRPr lang="th-TH" b="1" spc="-50" dirty="0">
                <a:solidFill>
                  <a:prstClr val="white"/>
                </a:solidFill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endParaRP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spc="-50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  </a:t>
              </a:r>
              <a:r>
                <a:rPr lang="th-TH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(1 พ.ย. 60 - 1 เม.ย.61)</a:t>
              </a:r>
              <a:endParaRPr lang="en-US" b="1" spc="-50" dirty="0">
                <a:solidFill>
                  <a:prstClr val="white"/>
                </a:solidFill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endParaRP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3.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เหลือแผนจัดสรรน้ำถึง 30 เม.ย. 61 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=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4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,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387 </a:t>
              </a:r>
              <a:r>
                <a:rPr lang="th-TH" b="1" spc="-50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ล้านลบ.ม.</a:t>
              </a:r>
              <a:endParaRPr lang="th-TH" b="1" dirty="0">
                <a:solidFill>
                  <a:prstClr val="white"/>
                </a:solidFill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endParaRP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4. คาดการณ์น้ำสำรองต้นฤดูฝน 1 พ.ค.61 = </a:t>
              </a:r>
              <a:r>
                <a:rPr lang="th-TH" b="1" dirty="0">
                  <a:solidFill>
                    <a:schemeClr val="bg1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24,187</a:t>
              </a:r>
              <a:r>
                <a:rPr lang="th-TH" b="1" dirty="0">
                  <a:solidFill>
                    <a:srgbClr val="FF0000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ล้านลบ.ม.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5. ความต้องการใช้น้ำรวม (พ.ค. – ก.ค. 61) 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= </a:t>
              </a:r>
              <a:r>
                <a:rPr lang="th-TH" b="1" dirty="0" smtClean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1</a:t>
              </a:r>
              <a:r>
                <a:rPr lang="en-US" b="1" dirty="0" smtClean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2,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7</a:t>
              </a:r>
              <a:r>
                <a:rPr lang="th-TH" b="1" dirty="0" smtClean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00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ล้านลบ.ม.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6. มีน้ำเพียงพอต่อการใช้งาน ตลอดระยะเวลา 3 เดือน แม้จะมีปริมาณฝนทิ้งช่วง</a:t>
              </a:r>
            </a:p>
          </p:txBody>
        </p:sp>
        <p:sp>
          <p:nvSpPr>
            <p:cNvPr id="10" name="สี่เหลี่ยมผืนผ้า 23">
              <a:extLst>
                <a:ext uri="{FF2B5EF4-FFF2-40B4-BE49-F238E27FC236}">
                  <a16:creationId xmlns="" xmlns:a16="http://schemas.microsoft.com/office/drawing/2014/main" id="{E4A0AF37-74D5-4FD4-B082-3CD4417733A0}"/>
                </a:ext>
              </a:extLst>
            </p:cNvPr>
            <p:cNvSpPr/>
            <p:nvPr/>
          </p:nvSpPr>
          <p:spPr>
            <a:xfrm>
              <a:off x="2795111" y="771296"/>
              <a:ext cx="5019832" cy="54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srgbClr val="C00000"/>
                  </a:solidFill>
                  <a:latin typeface="Adobe Arabic" pitchFamily="18" charset="-78"/>
                  <a:ea typeface="Tahoma" pitchFamily="34" charset="0"/>
                  <a:cs typeface="Adobe Arabic" pitchFamily="18" charset="-78"/>
                </a:rPr>
                <a:t>การจัดสรรน้ำอ่างเก็บน้ำขนาดใหญ่+กลางทั้งประเทศ</a:t>
              </a:r>
              <a:br>
                <a:rPr lang="th-TH" b="1" dirty="0">
                  <a:solidFill>
                    <a:srgbClr val="C00000"/>
                  </a:solidFill>
                  <a:latin typeface="Adobe Arabic" pitchFamily="18" charset="-78"/>
                  <a:ea typeface="Tahoma" pitchFamily="34" charset="0"/>
                  <a:cs typeface="Adobe Arabic" pitchFamily="18" charset="-78"/>
                </a:rPr>
              </a:br>
              <a:r>
                <a:rPr lang="th-TH" sz="1000" b="1" dirty="0">
                  <a:solidFill>
                    <a:srgbClr val="C00000"/>
                  </a:solidFill>
                  <a:latin typeface="Adobe Arabic" pitchFamily="18" charset="-78"/>
                  <a:ea typeface="Tahoma" pitchFamily="34" charset="0"/>
                  <a:cs typeface="Adobe Arabic" pitchFamily="18" charset="-78"/>
                </a:rPr>
                <a:t>ณ วันที่ 1 เมษายน 2561</a:t>
              </a:r>
              <a:endParaRPr lang="th-TH" b="1" dirty="0">
                <a:solidFill>
                  <a:srgbClr val="C00000"/>
                </a:solidFill>
                <a:latin typeface="Adobe Arabic" pitchFamily="18" charset="-78"/>
                <a:ea typeface="Tahoma" pitchFamily="34" charset="0"/>
                <a:cs typeface="Adobe Arabic" pitchFamily="18" charset="-78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205C2A36-4939-45D0-92DD-B5F5BA926AAD}"/>
                </a:ext>
              </a:extLst>
            </p:cNvPr>
            <p:cNvGrpSpPr/>
            <p:nvPr/>
          </p:nvGrpSpPr>
          <p:grpSpPr>
            <a:xfrm>
              <a:off x="2186020" y="715330"/>
              <a:ext cx="609091" cy="609090"/>
              <a:chOff x="806620" y="-412318"/>
              <a:chExt cx="609091" cy="609090"/>
            </a:xfrm>
          </p:grpSpPr>
          <p:pic>
            <p:nvPicPr>
              <p:cNvPr id="12" name="รูปภาพ 34" descr="Untitled-27.png">
                <a:extLst>
                  <a:ext uri="{FF2B5EF4-FFF2-40B4-BE49-F238E27FC236}">
                    <a16:creationId xmlns="" xmlns:a16="http://schemas.microsoft.com/office/drawing/2014/main" id="{71848A07-E871-46A6-B418-D70FC7558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06620" y="-412318"/>
                <a:ext cx="609091" cy="60909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="" xmlns:a16="http://schemas.microsoft.com/office/drawing/2014/main" id="{B537F4E6-5F3A-4EC2-914F-0030C02F5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281" y="-343595"/>
                <a:ext cx="472668" cy="459991"/>
              </a:xfrm>
              <a:prstGeom prst="rect">
                <a:avLst/>
              </a:prstGeom>
            </p:spPr>
          </p:pic>
        </p:grpSp>
        <p:pic>
          <p:nvPicPr>
            <p:cNvPr id="14" name="รูปภาพ 59" descr="arrow1.png">
              <a:extLst>
                <a:ext uri="{FF2B5EF4-FFF2-40B4-BE49-F238E27FC236}">
                  <a16:creationId xmlns="" xmlns:a16="http://schemas.microsoft.com/office/drawing/2014/main" id="{E5A509B4-2604-4830-B86C-B8C1F8265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373629" y="824264"/>
              <a:ext cx="765812" cy="42634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FF9B6744-4594-48F9-B99D-7CD5116CA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222" y="713550"/>
              <a:ext cx="478007" cy="566438"/>
            </a:xfrm>
            <a:prstGeom prst="rect">
              <a:avLst/>
            </a:prstGeom>
            <a:noFill/>
          </p:spPr>
        </p:pic>
        <p:pic>
          <p:nvPicPr>
            <p:cNvPr id="16" name="รูปภาพ 59" descr="arrow1.png">
              <a:extLst>
                <a:ext uri="{FF2B5EF4-FFF2-40B4-BE49-F238E27FC236}">
                  <a16:creationId xmlns="" xmlns:a16="http://schemas.microsoft.com/office/drawing/2014/main" id="{02CD7EF5-7705-4177-A77C-920770F69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334731" y="3401419"/>
              <a:ext cx="765812" cy="42634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2FF9078E-DFBE-486E-8BC1-EE2D017B0EBD}"/>
                </a:ext>
              </a:extLst>
            </p:cNvPr>
            <p:cNvGrpSpPr/>
            <p:nvPr/>
          </p:nvGrpSpPr>
          <p:grpSpPr>
            <a:xfrm>
              <a:off x="2107313" y="3314065"/>
              <a:ext cx="652452" cy="652453"/>
              <a:chOff x="768695" y="-142693"/>
              <a:chExt cx="652452" cy="652453"/>
            </a:xfrm>
          </p:grpSpPr>
          <p:pic>
            <p:nvPicPr>
              <p:cNvPr id="18" name="รูปภาพ 34" descr="Untitled-27.png">
                <a:extLst>
                  <a:ext uri="{FF2B5EF4-FFF2-40B4-BE49-F238E27FC236}">
                    <a16:creationId xmlns="" xmlns:a16="http://schemas.microsoft.com/office/drawing/2014/main" id="{E4E366EA-FB4D-4610-A75D-0D7AF1D9B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8695" y="-142693"/>
                <a:ext cx="652452" cy="65245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="" xmlns:a16="http://schemas.microsoft.com/office/drawing/2014/main" id="{F8D9C232-C1D5-4173-966D-963C2AAB3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402" y="-83540"/>
                <a:ext cx="495039" cy="481763"/>
              </a:xfrm>
              <a:prstGeom prst="rect">
                <a:avLst/>
              </a:prstGeom>
            </p:spPr>
          </p:pic>
        </p:grpSp>
        <p:sp>
          <p:nvSpPr>
            <p:cNvPr id="20" name="สี่เหลี่ยมผืนผ้า 23">
              <a:extLst>
                <a:ext uri="{FF2B5EF4-FFF2-40B4-BE49-F238E27FC236}">
                  <a16:creationId xmlns="" xmlns:a16="http://schemas.microsoft.com/office/drawing/2014/main" id="{F69C1AB7-0B69-472F-B7AC-48454992115F}"/>
                </a:ext>
              </a:extLst>
            </p:cNvPr>
            <p:cNvSpPr/>
            <p:nvPr/>
          </p:nvSpPr>
          <p:spPr>
            <a:xfrm>
              <a:off x="2759765" y="3486888"/>
              <a:ext cx="5578292" cy="413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sz="2000" b="1" dirty="0">
                  <a:solidFill>
                    <a:srgbClr val="C00000"/>
                  </a:solidFill>
                  <a:latin typeface="Adobe Arabic" pitchFamily="18" charset="-78"/>
                  <a:ea typeface="Tahoma" pitchFamily="34" charset="0"/>
                  <a:cs typeface="Adobe Arabic" pitchFamily="18" charset="-78"/>
                </a:rPr>
                <a:t>การจัดสรรน้ำ 4 เขื่อน ลุ่มน้ำเจ้าพระยา </a:t>
              </a:r>
              <a:r>
                <a:rPr lang="th-TH" sz="1400" b="1" dirty="0">
                  <a:solidFill>
                    <a:srgbClr val="C00000"/>
                  </a:solidFill>
                  <a:latin typeface="Adobe Arabic" pitchFamily="18" charset="-78"/>
                  <a:ea typeface="Tahoma" pitchFamily="34" charset="0"/>
                  <a:cs typeface="Adobe Arabic" pitchFamily="18" charset="-78"/>
                </a:rPr>
                <a:t>(เขื่อน ภูมิพล สิริกิติ์ แควน้อยฯ ป่าสักฯ )</a:t>
              </a:r>
            </a:p>
          </p:txBody>
        </p:sp>
        <p:sp>
          <p:nvSpPr>
            <p:cNvPr id="21" name="สี่เหลี่ยมผืนผ้า 27">
              <a:extLst>
                <a:ext uri="{FF2B5EF4-FFF2-40B4-BE49-F238E27FC236}">
                  <a16:creationId xmlns="" xmlns:a16="http://schemas.microsoft.com/office/drawing/2014/main" id="{B81449A5-24CE-49BB-A445-78F54223A13F}"/>
                </a:ext>
              </a:extLst>
            </p:cNvPr>
            <p:cNvSpPr/>
            <p:nvPr/>
          </p:nvSpPr>
          <p:spPr>
            <a:xfrm>
              <a:off x="1148468" y="4057952"/>
              <a:ext cx="3282185" cy="1603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514350" eaLnBrk="0" fontAlgn="base" hangingPunct="0">
                <a:spcAft>
                  <a:spcPct val="0"/>
                </a:spcAft>
                <a:defRPr/>
              </a:pPr>
              <a:r>
                <a:rPr lang="th-TH" b="1" u="sng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สถานการณ์น้ำ</a:t>
              </a:r>
            </a:p>
            <a:p>
              <a:pPr indent="-514350"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1. ปริมาณน้ำใช้การเมื่อ 1 พ.ย. 60 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14,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187 ล้านลบ.ม.</a:t>
              </a:r>
              <a:endParaRPr lang="en-US" b="1" dirty="0">
                <a:solidFill>
                  <a:prstClr val="white"/>
                </a:solidFill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endParaRP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2. ปัจจุบันมีปริมาณน้ำทั้งหมด 15,139 ล้านลบ.ม. (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61%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)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3. ปัจจุบันมีปริมาณน้ำใช้การ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   8,443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ล้านลบ.ม. (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46%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)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4. ระบายน้ำรวม 48.24 ล้านลบ.ม./วัน 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(ภูมิพล 18.00 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,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สิริกิติ์ 22.00 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,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แควน้อย 4.32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,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ป่าสัก 3.92)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5. ความต้องการใช้น้ำถึง 30 เม.ษ. 61 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= 1,062 </a:t>
              </a:r>
              <a:r>
                <a:rPr lang="th-TH" b="1" spc="-50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ล้านลบ.ม.</a:t>
              </a:r>
              <a:endParaRPr lang="th-TH" b="1" dirty="0">
                <a:solidFill>
                  <a:prstClr val="white"/>
                </a:solidFill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endParaRPr>
            </a:p>
          </p:txBody>
        </p:sp>
        <p:pic>
          <p:nvPicPr>
            <p:cNvPr id="22" name="รูปภาพ 32" descr="Untitled-19.png">
              <a:extLst>
                <a:ext uri="{FF2B5EF4-FFF2-40B4-BE49-F238E27FC236}">
                  <a16:creationId xmlns="" xmlns:a16="http://schemas.microsoft.com/office/drawing/2014/main" id="{40125E6C-46CB-4B14-83A8-2102AC4AE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6966" y="3945244"/>
              <a:ext cx="3677866" cy="2107401"/>
            </a:xfrm>
            <a:prstGeom prst="rect">
              <a:avLst/>
            </a:prstGeom>
          </p:spPr>
        </p:pic>
        <p:sp>
          <p:nvSpPr>
            <p:cNvPr id="23" name="สี่เหลี่ยมผืนผ้า 27">
              <a:extLst>
                <a:ext uri="{FF2B5EF4-FFF2-40B4-BE49-F238E27FC236}">
                  <a16:creationId xmlns="" xmlns:a16="http://schemas.microsoft.com/office/drawing/2014/main" id="{1EDC1A92-A09B-4200-97DD-4E69A5930040}"/>
                </a:ext>
              </a:extLst>
            </p:cNvPr>
            <p:cNvSpPr/>
            <p:nvPr/>
          </p:nvSpPr>
          <p:spPr>
            <a:xfrm>
              <a:off x="4598474" y="4011205"/>
              <a:ext cx="3606358" cy="2041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514350" eaLnBrk="0" fontAlgn="base" hangingPunct="0">
                <a:spcAft>
                  <a:spcPct val="0"/>
                </a:spcAft>
                <a:defRPr/>
              </a:pPr>
              <a:r>
                <a:rPr lang="th-TH" b="1" u="sng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การจัดสรรน้ำ</a:t>
              </a:r>
              <a:r>
                <a:rPr lang="th-TH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(1พ.ย.60-30 เม.ย.61)</a:t>
              </a:r>
              <a:endParaRPr lang="en-US" dirty="0">
                <a:solidFill>
                  <a:prstClr val="white"/>
                </a:solidFill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endParaRP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1. แผนการจัดสรรน้ำ  7,700 ล้านลบ.ม. </a:t>
              </a:r>
              <a:r>
                <a:rPr lang="th-TH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(1 พ.ย. 60 - 30 เม.ย. 61)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2. ผลการจัดสรรน้ำ    7,157 ล้านลบ.ม. </a:t>
              </a:r>
              <a:r>
                <a:rPr lang="th-TH" b="1" spc="-50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คิดเป็น 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93</a:t>
              </a:r>
              <a:r>
                <a:rPr lang="th-TH" b="1" spc="-50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</a:t>
              </a:r>
              <a:r>
                <a:rPr lang="en-US" b="1" spc="-50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%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    </a:t>
              </a:r>
              <a:r>
                <a:rPr lang="th-TH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(1 พ.ย. 60 - 1 เม.ย.61)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3. เหลือแผนจัดสรรน้ำถึง 30 เม.ษ. 61 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= 543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ล้านลบ.ม. </a:t>
              </a:r>
            </a:p>
            <a:p>
              <a:pPr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4. คาดการณ์น้ำสำรองต้นฤดูฝน 1 พ.ค.61 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= 7,069 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ล้านลบ.ม.</a:t>
              </a:r>
            </a:p>
            <a:p>
              <a:pPr indent="-514350"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schemeClr val="bg1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5.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ความต้องการใช้น้ำรวม (พ.ค. – ก.ค. 61) </a:t>
              </a:r>
              <a:r>
                <a:rPr lang="en-US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= </a:t>
              </a:r>
              <a:r>
                <a:rPr lang="en-US" b="1" dirty="0" smtClean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4,300 </a:t>
              </a: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ล้านลบ.ม.</a:t>
              </a:r>
            </a:p>
            <a:p>
              <a:pPr indent="-514350" eaLnBrk="0" fontAlgn="base" hangingPunct="0">
                <a:spcAft>
                  <a:spcPct val="0"/>
                </a:spcAft>
                <a:defRPr/>
              </a:pPr>
              <a:r>
                <a:rPr lang="th-TH" b="1" dirty="0">
                  <a:solidFill>
                    <a:prstClr val="white"/>
                  </a:solidFill>
                  <a:latin typeface="TH SarabunPSK" panose="020B0500040200020003" pitchFamily="34" charset="-34"/>
                  <a:ea typeface="Tahoma" pitchFamily="34" charset="0"/>
                  <a:cs typeface="TH SarabunPSK" panose="020B0500040200020003" pitchFamily="34" charset="-34"/>
                </a:rPr>
                <a:t>6. มีน้ำเพียงพอต่อการใช้งาน ตลอดระยะเวลา 3 เดือน แม้จะมีปริมาณฝนทิ้งช่วง</a:t>
              </a:r>
              <a:endParaRPr lang="en-US" b="1" dirty="0">
                <a:solidFill>
                  <a:schemeClr val="bg1"/>
                </a:solidFill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13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298" name="Freeform 154">
            <a:extLst>
              <a:ext uri="{FF2B5EF4-FFF2-40B4-BE49-F238E27FC236}">
                <a16:creationId xmlns:a16="http://schemas.microsoft.com/office/drawing/2014/main" xmlns="" id="{B0E25C24-46AF-43BB-B4E1-8AECC5D1DEA0}"/>
              </a:ext>
            </a:extLst>
          </p:cNvPr>
          <p:cNvSpPr>
            <a:spLocks/>
          </p:cNvSpPr>
          <p:nvPr/>
        </p:nvSpPr>
        <p:spPr bwMode="auto">
          <a:xfrm>
            <a:off x="4986338" y="5365750"/>
            <a:ext cx="168275" cy="515938"/>
          </a:xfrm>
          <a:custGeom>
            <a:avLst/>
            <a:gdLst>
              <a:gd name="T0" fmla="*/ 0 w 439"/>
              <a:gd name="T1" fmla="*/ 0 h 622"/>
              <a:gd name="T2" fmla="*/ 2147483646 w 439"/>
              <a:gd name="T3" fmla="*/ 2147483646 h 622"/>
              <a:gd name="T4" fmla="*/ 2147483646 w 439"/>
              <a:gd name="T5" fmla="*/ 2147483646 h 622"/>
              <a:gd name="T6" fmla="*/ 2147483646 w 439"/>
              <a:gd name="T7" fmla="*/ 2147483646 h 622"/>
              <a:gd name="T8" fmla="*/ 2147483646 w 439"/>
              <a:gd name="T9" fmla="*/ 2147483646 h 622"/>
              <a:gd name="T10" fmla="*/ 2147483646 w 439"/>
              <a:gd name="T11" fmla="*/ 2147483646 h 622"/>
              <a:gd name="T12" fmla="*/ 2147483646 w 439"/>
              <a:gd name="T13" fmla="*/ 2147483646 h 622"/>
              <a:gd name="T14" fmla="*/ 2147483646 w 439"/>
              <a:gd name="T15" fmla="*/ 2147483646 h 622"/>
              <a:gd name="T16" fmla="*/ 2147483646 w 439"/>
              <a:gd name="T17" fmla="*/ 2147483646 h 6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39"/>
              <a:gd name="T28" fmla="*/ 0 h 622"/>
              <a:gd name="T29" fmla="*/ 439 w 439"/>
              <a:gd name="T30" fmla="*/ 622 h 6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39" h="622">
                <a:moveTo>
                  <a:pt x="0" y="0"/>
                </a:moveTo>
                <a:cubicBezTo>
                  <a:pt x="42" y="15"/>
                  <a:pt x="86" y="23"/>
                  <a:pt x="128" y="37"/>
                </a:cubicBezTo>
                <a:cubicBezTo>
                  <a:pt x="147" y="31"/>
                  <a:pt x="184" y="14"/>
                  <a:pt x="201" y="37"/>
                </a:cubicBezTo>
                <a:cubicBezTo>
                  <a:pt x="207" y="46"/>
                  <a:pt x="189" y="55"/>
                  <a:pt x="183" y="64"/>
                </a:cubicBezTo>
                <a:cubicBezTo>
                  <a:pt x="172" y="152"/>
                  <a:pt x="183" y="246"/>
                  <a:pt x="156" y="330"/>
                </a:cubicBezTo>
                <a:cubicBezTo>
                  <a:pt x="171" y="403"/>
                  <a:pt x="195" y="425"/>
                  <a:pt x="265" y="448"/>
                </a:cubicBezTo>
                <a:cubicBezTo>
                  <a:pt x="283" y="500"/>
                  <a:pt x="283" y="549"/>
                  <a:pt x="339" y="567"/>
                </a:cubicBezTo>
                <a:cubicBezTo>
                  <a:pt x="354" y="583"/>
                  <a:pt x="362" y="595"/>
                  <a:pt x="384" y="604"/>
                </a:cubicBezTo>
                <a:cubicBezTo>
                  <a:pt x="402" y="612"/>
                  <a:pt x="439" y="622"/>
                  <a:pt x="439" y="622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2956" tIns="41474" rIns="82956" bIns="41474" anchor="ctr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91299" name="Oval 221">
            <a:extLst>
              <a:ext uri="{FF2B5EF4-FFF2-40B4-BE49-F238E27FC236}">
                <a16:creationId xmlns:a16="http://schemas.microsoft.com/office/drawing/2014/main" xmlns="" id="{5B1BA1BE-1871-41CE-99BE-44CD09F0E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3" y="1901825"/>
            <a:ext cx="376237" cy="3556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3031" tIns="41516" rIns="83031" bIns="41516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1100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00" name="Oval 224">
            <a:extLst>
              <a:ext uri="{FF2B5EF4-FFF2-40B4-BE49-F238E27FC236}">
                <a16:creationId xmlns:a16="http://schemas.microsoft.com/office/drawing/2014/main" xmlns="" id="{301479B7-7B5C-4571-A2B3-953B60432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0" y="3371850"/>
            <a:ext cx="457200" cy="3556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3031" tIns="41516" rIns="83031" bIns="41516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1100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01" name="Oval 225">
            <a:extLst>
              <a:ext uri="{FF2B5EF4-FFF2-40B4-BE49-F238E27FC236}">
                <a16:creationId xmlns:a16="http://schemas.microsoft.com/office/drawing/2014/main" xmlns="" id="{364B8FD2-B2F7-48CC-A9AE-932720396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4129088"/>
            <a:ext cx="611188" cy="3556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3031" tIns="41516" rIns="83031" bIns="41516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1100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02" name="Oval 226">
            <a:extLst>
              <a:ext uri="{FF2B5EF4-FFF2-40B4-BE49-F238E27FC236}">
                <a16:creationId xmlns:a16="http://schemas.microsoft.com/office/drawing/2014/main" xmlns="" id="{B2F28424-D1D8-447B-96C8-E63CBDF61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013" y="3998913"/>
            <a:ext cx="530225" cy="3556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3031" tIns="41516" rIns="83031" bIns="41516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1100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03" name="Oval 227">
            <a:extLst>
              <a:ext uri="{FF2B5EF4-FFF2-40B4-BE49-F238E27FC236}">
                <a16:creationId xmlns:a16="http://schemas.microsoft.com/office/drawing/2014/main" xmlns="" id="{B4B1448B-44BD-440B-8BDE-B851EDF3B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975" y="1620838"/>
            <a:ext cx="234950" cy="3556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3031" tIns="41516" rIns="83031" bIns="41516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1100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04" name="Rectangle 229">
            <a:extLst>
              <a:ext uri="{FF2B5EF4-FFF2-40B4-BE49-F238E27FC236}">
                <a16:creationId xmlns:a16="http://schemas.microsoft.com/office/drawing/2014/main" xmlns="" id="{F86BB441-ACE9-4E60-8E9E-26FDCA117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325" y="946150"/>
            <a:ext cx="1682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031" tIns="41516" rIns="83031" bIns="41516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1100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05" name="Rectangle 230">
            <a:extLst>
              <a:ext uri="{FF2B5EF4-FFF2-40B4-BE49-F238E27FC236}">
                <a16:creationId xmlns:a16="http://schemas.microsoft.com/office/drawing/2014/main" xmlns="" id="{4A53D88A-7EB6-477B-87BB-CD4960239F4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12988" y="893763"/>
            <a:ext cx="4603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lIns="83031" tIns="41516" rIns="83031" bIns="41516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1100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06" name="Rectangle 231">
            <a:extLst>
              <a:ext uri="{FF2B5EF4-FFF2-40B4-BE49-F238E27FC236}">
                <a16:creationId xmlns:a16="http://schemas.microsoft.com/office/drawing/2014/main" xmlns="" id="{E6DEFAA4-C888-4EB0-B021-143004682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1645" y="4035574"/>
            <a:ext cx="5016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C.2</a:t>
            </a:r>
            <a:endParaRPr lang="th-TH" altLang="th-TH" sz="1000" b="1" dirty="0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07" name="Rectangle 233">
            <a:extLst>
              <a:ext uri="{FF2B5EF4-FFF2-40B4-BE49-F238E27FC236}">
                <a16:creationId xmlns:a16="http://schemas.microsoft.com/office/drawing/2014/main" xmlns="" id="{5040ADA0-CF2B-4733-B34B-FA0B3C22C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618" y="3571120"/>
            <a:ext cx="6540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1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E.23</a:t>
            </a:r>
            <a:endParaRPr lang="th-TH" altLang="th-TH" sz="1100" b="1" dirty="0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08" name="Rectangle 234">
            <a:extLst>
              <a:ext uri="{FF2B5EF4-FFF2-40B4-BE49-F238E27FC236}">
                <a16:creationId xmlns:a16="http://schemas.microsoft.com/office/drawing/2014/main" xmlns="" id="{46B96AC2-58BB-459A-9D52-D6B3A813C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3559175"/>
            <a:ext cx="647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E.18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09" name="Rectangle 235">
            <a:extLst>
              <a:ext uri="{FF2B5EF4-FFF2-40B4-BE49-F238E27FC236}">
                <a16:creationId xmlns:a16="http://schemas.microsoft.com/office/drawing/2014/main" xmlns="" id="{C9C1A2E0-4C9F-412D-9CA1-6740503B9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4122738"/>
            <a:ext cx="608012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M.6A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10" name="Rectangle 236">
            <a:extLst>
              <a:ext uri="{FF2B5EF4-FFF2-40B4-BE49-F238E27FC236}">
                <a16:creationId xmlns:a16="http://schemas.microsoft.com/office/drawing/2014/main" xmlns="" id="{69B7093A-A3E5-49BF-98F2-A0CD44368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4075" y="4141788"/>
            <a:ext cx="646113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M.7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11" name="Text Box 238">
            <a:extLst>
              <a:ext uri="{FF2B5EF4-FFF2-40B4-BE49-F238E27FC236}">
                <a16:creationId xmlns:a16="http://schemas.microsoft.com/office/drawing/2014/main" xmlns="" id="{0BBBE055-94E7-43E9-A8DD-D7054A9B87F0}"/>
              </a:ext>
            </a:extLst>
          </p:cNvPr>
          <p:cNvSpPr txBox="1">
            <a:spLocks noChangeArrowheads="1"/>
          </p:cNvSpPr>
          <p:nvPr/>
        </p:nvSpPr>
        <p:spPr bwMode="auto">
          <a:xfrm rot="4273608">
            <a:off x="6924676" y="3030537"/>
            <a:ext cx="1058862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2200" b="1" dirty="0">
                <a:solidFill>
                  <a:srgbClr val="0000FF"/>
                </a:solidFill>
                <a:ea typeface="Arial Unicode MS" panose="020B0604020202020204" pitchFamily="34" charset="-128"/>
                <a:cs typeface="EucrosiaUPC" panose="02020603050405020304" pitchFamily="18" charset="-34"/>
              </a:rPr>
              <a:t>แม่น้ำโขง</a:t>
            </a:r>
          </a:p>
        </p:txBody>
      </p:sp>
      <p:sp>
        <p:nvSpPr>
          <p:cNvPr id="1591312" name="Rectangle 239">
            <a:extLst>
              <a:ext uri="{FF2B5EF4-FFF2-40B4-BE49-F238E27FC236}">
                <a16:creationId xmlns:a16="http://schemas.microsoft.com/office/drawing/2014/main" xmlns="" id="{71A778E6-8CCD-4BD5-BCE3-D206738CA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863" y="1563688"/>
            <a:ext cx="5746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P.1</a:t>
            </a:r>
            <a:endParaRPr lang="th-TH" altLang="th-TH" sz="10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13" name="Rectangle 242">
            <a:extLst>
              <a:ext uri="{FF2B5EF4-FFF2-40B4-BE49-F238E27FC236}">
                <a16:creationId xmlns:a16="http://schemas.microsoft.com/office/drawing/2014/main" xmlns="" id="{0F664AA8-5D91-4064-A942-544A979AE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6538" y="1465263"/>
            <a:ext cx="5016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N.1</a:t>
            </a:r>
            <a:endParaRPr lang="th-TH" altLang="th-TH" sz="10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14" name="Rectangle 243">
            <a:extLst>
              <a:ext uri="{FF2B5EF4-FFF2-40B4-BE49-F238E27FC236}">
                <a16:creationId xmlns:a16="http://schemas.microsoft.com/office/drawing/2014/main" xmlns="" id="{3A7E4220-FA8B-4034-A224-BE9375AB4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650" y="2798763"/>
            <a:ext cx="649288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3333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N.</a:t>
            </a:r>
            <a:r>
              <a:rPr lang="th-TH" altLang="th-TH" sz="1000" b="1">
                <a:solidFill>
                  <a:srgbClr val="3333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24</a:t>
            </a:r>
            <a:r>
              <a:rPr lang="en-US" altLang="th-TH" sz="1000" b="1">
                <a:solidFill>
                  <a:srgbClr val="3333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endParaRPr lang="th-TH" altLang="th-TH" sz="1000" b="1">
              <a:solidFill>
                <a:srgbClr val="3333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15" name="Rectangle 244">
            <a:extLst>
              <a:ext uri="{FF2B5EF4-FFF2-40B4-BE49-F238E27FC236}">
                <a16:creationId xmlns:a16="http://schemas.microsoft.com/office/drawing/2014/main" xmlns="" id="{8EB611F2-6F53-46F0-AF79-FD6AE6477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713" y="3213100"/>
            <a:ext cx="647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P.7A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16" name="Rectangle 249">
            <a:extLst>
              <a:ext uri="{FF2B5EF4-FFF2-40B4-BE49-F238E27FC236}">
                <a16:creationId xmlns:a16="http://schemas.microsoft.com/office/drawing/2014/main" xmlns="" id="{C162DAFE-1FB8-4FD3-A70A-7E4E31806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050" y="3443288"/>
            <a:ext cx="5016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E.8A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17" name="Rectangle 256">
            <a:extLst>
              <a:ext uri="{FF2B5EF4-FFF2-40B4-BE49-F238E27FC236}">
                <a16:creationId xmlns:a16="http://schemas.microsoft.com/office/drawing/2014/main" xmlns="" id="{B33743BE-3871-4E1B-8205-4419DA69F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813" y="2062163"/>
            <a:ext cx="647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C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X.56</a:t>
            </a:r>
            <a:endParaRPr lang="th-TH" altLang="th-TH" sz="1000" b="1">
              <a:solidFill>
                <a:srgbClr val="0000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18" name="Rectangle 271">
            <a:extLst>
              <a:ext uri="{FF2B5EF4-FFF2-40B4-BE49-F238E27FC236}">
                <a16:creationId xmlns:a16="http://schemas.microsoft.com/office/drawing/2014/main" xmlns="" id="{5EAEF0E8-41C3-43F4-92ED-75F332E9D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5476875"/>
            <a:ext cx="647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C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Z.21</a:t>
            </a:r>
            <a:endParaRPr lang="th-TH" altLang="th-TH" sz="1000" b="1">
              <a:solidFill>
                <a:srgbClr val="0000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19" name="Rectangle 273">
            <a:extLst>
              <a:ext uri="{FF2B5EF4-FFF2-40B4-BE49-F238E27FC236}">
                <a16:creationId xmlns:a16="http://schemas.microsoft.com/office/drawing/2014/main" xmlns="" id="{72859FB1-8133-4322-BAE9-18CEC435A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5949950"/>
            <a:ext cx="7175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C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Z.10</a:t>
            </a:r>
            <a:endParaRPr lang="th-TH" altLang="th-TH" sz="1000" b="1">
              <a:solidFill>
                <a:srgbClr val="0000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20" name="Rectangle 274">
            <a:extLst>
              <a:ext uri="{FF2B5EF4-FFF2-40B4-BE49-F238E27FC236}">
                <a16:creationId xmlns:a16="http://schemas.microsoft.com/office/drawing/2014/main" xmlns="" id="{1BF78506-D789-40AB-B0B9-71B566FA1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5011738"/>
            <a:ext cx="723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500" b="1">
                <a:solidFill>
                  <a:srgbClr val="0000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K.37</a:t>
            </a:r>
            <a:endParaRPr lang="th-TH" altLang="th-TH" sz="1500" b="1">
              <a:solidFill>
                <a:srgbClr val="0000FF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21" name="Rectangle 278">
            <a:extLst>
              <a:ext uri="{FF2B5EF4-FFF2-40B4-BE49-F238E27FC236}">
                <a16:creationId xmlns:a16="http://schemas.microsoft.com/office/drawing/2014/main" xmlns="" id="{A02E2BD8-429A-4AC1-9EF1-121332786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25" y="2357438"/>
            <a:ext cx="642938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C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X.44</a:t>
            </a:r>
            <a:endParaRPr lang="th-TH" altLang="th-TH" sz="1000" b="1">
              <a:solidFill>
                <a:srgbClr val="0000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22" name="Rectangle 282">
            <a:extLst>
              <a:ext uri="{FF2B5EF4-FFF2-40B4-BE49-F238E27FC236}">
                <a16:creationId xmlns:a16="http://schemas.microsoft.com/office/drawing/2014/main" xmlns="" id="{3A581D99-6D09-4C9F-9599-3253DA02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8450" y="3824288"/>
            <a:ext cx="6286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E.20A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23" name="Rectangle 284">
            <a:extLst>
              <a:ext uri="{FF2B5EF4-FFF2-40B4-BE49-F238E27FC236}">
                <a16:creationId xmlns:a16="http://schemas.microsoft.com/office/drawing/2014/main" xmlns="" id="{1E2FC5F1-AEB1-4EF9-8149-1FFF0EF6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700" y="4090988"/>
            <a:ext cx="647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M.2A</a:t>
            </a:r>
            <a:endParaRPr lang="th-TH" altLang="th-TH" sz="1000" b="1" dirty="0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24" name="Rectangle 289">
            <a:extLst>
              <a:ext uri="{FF2B5EF4-FFF2-40B4-BE49-F238E27FC236}">
                <a16:creationId xmlns:a16="http://schemas.microsoft.com/office/drawing/2014/main" xmlns="" id="{2B649D6F-0090-4150-B5C0-01407009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1176338"/>
            <a:ext cx="647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N.64</a:t>
            </a:r>
            <a:endParaRPr lang="th-TH" altLang="th-TH" sz="10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25" name="Rectangle 292">
            <a:extLst>
              <a:ext uri="{FF2B5EF4-FFF2-40B4-BE49-F238E27FC236}">
                <a16:creationId xmlns:a16="http://schemas.microsoft.com/office/drawing/2014/main" xmlns="" id="{E95F0FC7-8867-487F-9575-B553E4028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013" y="4841875"/>
            <a:ext cx="935037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C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Kgt.3</a:t>
            </a:r>
            <a:endParaRPr lang="th-TH" altLang="th-TH" sz="1000" b="1">
              <a:solidFill>
                <a:srgbClr val="0000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26" name="Rectangle 294">
            <a:extLst>
              <a:ext uri="{FF2B5EF4-FFF2-40B4-BE49-F238E27FC236}">
                <a16:creationId xmlns:a16="http://schemas.microsoft.com/office/drawing/2014/main" xmlns="" id="{C838339D-17A6-4E7D-8FAB-DA883210C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3576638"/>
            <a:ext cx="647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P.17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27" name="Rectangle 297">
            <a:extLst>
              <a:ext uri="{FF2B5EF4-FFF2-40B4-BE49-F238E27FC236}">
                <a16:creationId xmlns:a16="http://schemas.microsoft.com/office/drawing/2014/main" xmlns="" id="{7D8DE690-2ED9-4A7E-B9C7-C3564008D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3" y="2159000"/>
            <a:ext cx="7048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W.4A</a:t>
            </a:r>
            <a:endParaRPr lang="th-TH" altLang="th-TH" sz="10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28" name="Rectangle 299">
            <a:extLst>
              <a:ext uri="{FF2B5EF4-FFF2-40B4-BE49-F238E27FC236}">
                <a16:creationId xmlns:a16="http://schemas.microsoft.com/office/drawing/2014/main" xmlns="" id="{4BFFAA63-FA0E-49CC-93A3-ADD02DFAB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963" y="2763838"/>
            <a:ext cx="573087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Y.17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29" name="Rectangle 301">
            <a:extLst>
              <a:ext uri="{FF2B5EF4-FFF2-40B4-BE49-F238E27FC236}">
                <a16:creationId xmlns:a16="http://schemas.microsoft.com/office/drawing/2014/main" xmlns="" id="{9B2931D8-528D-4C9F-BCD7-58EA2310C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8123" y="3626059"/>
            <a:ext cx="647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 dirty="0">
                <a:solidFill>
                  <a:srgbClr val="3333FF"/>
                </a:solidFill>
                <a:latin typeface="Tahom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N.67</a:t>
            </a:r>
            <a:endParaRPr lang="th-TH" altLang="th-TH" sz="1000" b="1" dirty="0">
              <a:solidFill>
                <a:srgbClr val="3333FF"/>
              </a:solidFill>
              <a:latin typeface="Tahoma" panose="020B060403050404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30" name="Rectangle 303">
            <a:extLst>
              <a:ext uri="{FF2B5EF4-FFF2-40B4-BE49-F238E27FC236}">
                <a16:creationId xmlns:a16="http://schemas.microsoft.com/office/drawing/2014/main" xmlns="" id="{37CC94A6-FE69-488A-A5AE-22811FC3C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225" y="3208338"/>
            <a:ext cx="6477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100" b="1">
                <a:solidFill>
                  <a:srgbClr val="3333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N.8A</a:t>
            </a:r>
            <a:endParaRPr lang="th-TH" altLang="th-TH" sz="1100" b="1">
              <a:solidFill>
                <a:srgbClr val="3333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31" name="Rectangle 314">
            <a:extLst>
              <a:ext uri="{FF2B5EF4-FFF2-40B4-BE49-F238E27FC236}">
                <a16:creationId xmlns:a16="http://schemas.microsoft.com/office/drawing/2014/main" xmlns="" id="{8453F65E-6144-48D9-AC89-4D02EB0F9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013" y="1866239"/>
            <a:ext cx="5746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100" b="1" dirty="0">
                <a:solidFill>
                  <a:srgbClr val="000000"/>
                </a:solidFill>
                <a:latin typeface="Tahom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Y.4</a:t>
            </a:r>
            <a:endParaRPr lang="th-TH" altLang="th-TH" sz="1100" b="1" dirty="0">
              <a:solidFill>
                <a:srgbClr val="000000"/>
              </a:solidFill>
              <a:latin typeface="Tahoma" panose="020B060403050404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32" name="Rectangle 320">
            <a:extLst>
              <a:ext uri="{FF2B5EF4-FFF2-40B4-BE49-F238E27FC236}">
                <a16:creationId xmlns:a16="http://schemas.microsoft.com/office/drawing/2014/main" xmlns="" id="{34D1D8F8-2FF3-4C28-B8F8-A380AD0A8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0763" y="2479675"/>
            <a:ext cx="647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N.5A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33" name="Rectangle 322">
            <a:extLst>
              <a:ext uri="{FF2B5EF4-FFF2-40B4-BE49-F238E27FC236}">
                <a16:creationId xmlns:a16="http://schemas.microsoft.com/office/drawing/2014/main" xmlns="" id="{194C6DBA-2E8D-4DA6-9A9B-833C42070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475" y="1951038"/>
            <a:ext cx="7397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Kh.58A</a:t>
            </a:r>
            <a:endParaRPr lang="th-TH" altLang="th-TH" sz="10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34" name="Rectangle 323">
            <a:extLst>
              <a:ext uri="{FF2B5EF4-FFF2-40B4-BE49-F238E27FC236}">
                <a16:creationId xmlns:a16="http://schemas.microsoft.com/office/drawing/2014/main" xmlns="" id="{395EC170-2DE2-4A32-8848-0AACDE975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2064515"/>
            <a:ext cx="6477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Kh.1</a:t>
            </a:r>
            <a:endParaRPr lang="th-TH" altLang="th-TH" sz="1000" b="1" dirty="0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35" name="Rectangle 324">
            <a:extLst>
              <a:ext uri="{FF2B5EF4-FFF2-40B4-BE49-F238E27FC236}">
                <a16:creationId xmlns:a16="http://schemas.microsoft.com/office/drawing/2014/main" xmlns="" id="{AFE0AAB0-8FBC-4452-A7A6-8643EEDF1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1928813"/>
            <a:ext cx="722313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Kh.16B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36" name="Rectangle 325">
            <a:extLst>
              <a:ext uri="{FF2B5EF4-FFF2-40B4-BE49-F238E27FC236}">
                <a16:creationId xmlns:a16="http://schemas.microsoft.com/office/drawing/2014/main" xmlns="" id="{8A5FA87A-E1E4-4104-8E0B-1BB1412BE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5" y="2598738"/>
            <a:ext cx="72072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100" b="1">
                <a:solidFill>
                  <a:srgbClr val="0000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Kh.104</a:t>
            </a:r>
            <a:endParaRPr lang="th-TH" altLang="th-TH" sz="1100" b="1">
              <a:solidFill>
                <a:srgbClr val="0000FF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37" name="Rectangle 333">
            <a:extLst>
              <a:ext uri="{FF2B5EF4-FFF2-40B4-BE49-F238E27FC236}">
                <a16:creationId xmlns:a16="http://schemas.microsoft.com/office/drawing/2014/main" xmlns="" id="{C369C510-C27E-4000-9CEF-531A356D4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2336800"/>
            <a:ext cx="5143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3333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Y.16</a:t>
            </a:r>
            <a:endParaRPr lang="th-TH" altLang="th-TH" sz="1000" b="1">
              <a:solidFill>
                <a:srgbClr val="3333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38" name="Rectangle 356">
            <a:extLst>
              <a:ext uri="{FF2B5EF4-FFF2-40B4-BE49-F238E27FC236}">
                <a16:creationId xmlns:a16="http://schemas.microsoft.com/office/drawing/2014/main" xmlns="" id="{E8CE0618-B0D5-4D40-A4C8-BCFB361FA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100" y="5145088"/>
            <a:ext cx="1682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031" tIns="41516" rIns="83031" bIns="41516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1100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39" name="Rectangle 371">
            <a:extLst>
              <a:ext uri="{FF2B5EF4-FFF2-40B4-BE49-F238E27FC236}">
                <a16:creationId xmlns:a16="http://schemas.microsoft.com/office/drawing/2014/main" xmlns="" id="{DD20462E-6CC9-4BC1-88C9-42E26AEF8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563" y="4201649"/>
            <a:ext cx="6445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M.9</a:t>
            </a:r>
            <a:endParaRPr lang="th-TH" altLang="th-TH" sz="1000" b="1" dirty="0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40" name="Rectangle 373">
            <a:extLst>
              <a:ext uri="{FF2B5EF4-FFF2-40B4-BE49-F238E27FC236}">
                <a16:creationId xmlns:a16="http://schemas.microsoft.com/office/drawing/2014/main" xmlns="" id="{FB83A3A3-F80D-44EE-AEEE-86654DC62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650" y="3586163"/>
            <a:ext cx="5651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100" b="1">
                <a:solidFill>
                  <a:srgbClr val="0000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E.9</a:t>
            </a:r>
            <a:endParaRPr lang="th-TH" altLang="th-TH" sz="1100" b="1">
              <a:solidFill>
                <a:srgbClr val="0000FF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41" name="Rectangle 378">
            <a:extLst>
              <a:ext uri="{FF2B5EF4-FFF2-40B4-BE49-F238E27FC236}">
                <a16:creationId xmlns:a16="http://schemas.microsoft.com/office/drawing/2014/main" xmlns="" id="{E120377D-799B-485D-8214-3C397F363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663" y="3187700"/>
            <a:ext cx="1682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031" tIns="41516" rIns="83031" bIns="41516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1100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42" name="Rectangle 277">
            <a:extLst>
              <a:ext uri="{FF2B5EF4-FFF2-40B4-BE49-F238E27FC236}">
                <a16:creationId xmlns:a16="http://schemas.microsoft.com/office/drawing/2014/main" xmlns="" id="{3843B913-8D14-4F81-B051-6747DCF25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906463"/>
            <a:ext cx="5810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X.1</a:t>
            </a:r>
            <a:r>
              <a:rPr lang="th-TH" altLang="th-TH" sz="10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</a:t>
            </a:r>
            <a:r>
              <a:rPr lang="en-US" altLang="th-TH" sz="10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th-TH" altLang="th-TH" sz="1000" b="1" dirty="0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43" name="Rectangle 223">
            <a:extLst>
              <a:ext uri="{FF2B5EF4-FFF2-40B4-BE49-F238E27FC236}">
                <a16:creationId xmlns:a16="http://schemas.microsoft.com/office/drawing/2014/main" xmlns="" id="{18105D3A-5A87-4CFD-BFEA-06390A224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927100"/>
            <a:ext cx="7127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1" tIns="41470" rIns="82941" bIns="41470" anchor="ctr">
            <a:spAutoFit/>
          </a:bodyPr>
          <a:lstStyle>
            <a:lvl1pPr defTabSz="83661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3661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3661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366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366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1100">
              <a:solidFill>
                <a:srgbClr val="CC3300"/>
              </a:solidFill>
              <a:latin typeface="Tahoma" panose="020B060403050404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44" name="Rectangle 277">
            <a:extLst>
              <a:ext uri="{FF2B5EF4-FFF2-40B4-BE49-F238E27FC236}">
                <a16:creationId xmlns:a16="http://schemas.microsoft.com/office/drawing/2014/main" xmlns="" id="{7E8A38B3-3BF5-4A92-A658-B5DB13C8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713" y="1333500"/>
            <a:ext cx="579437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X.</a:t>
            </a:r>
            <a:r>
              <a:rPr lang="th-TH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37</a:t>
            </a: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45" name="Rectangle 259">
            <a:extLst>
              <a:ext uri="{FF2B5EF4-FFF2-40B4-BE49-F238E27FC236}">
                <a16:creationId xmlns:a16="http://schemas.microsoft.com/office/drawing/2014/main" xmlns="" id="{A8A7CF48-07CD-4BA5-BF86-85D669E10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013" y="2978150"/>
            <a:ext cx="7937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C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X.119A</a:t>
            </a:r>
            <a:endParaRPr lang="th-TH" altLang="th-TH" sz="1000" b="1">
              <a:solidFill>
                <a:srgbClr val="0000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46" name="Freeform 379">
            <a:extLst>
              <a:ext uri="{FF2B5EF4-FFF2-40B4-BE49-F238E27FC236}">
                <a16:creationId xmlns:a16="http://schemas.microsoft.com/office/drawing/2014/main" xmlns="" id="{4A144EC6-72AD-4EDA-A8D6-3DBD2F6B1C67}"/>
              </a:ext>
            </a:extLst>
          </p:cNvPr>
          <p:cNvSpPr>
            <a:spLocks noChangeAspect="1"/>
          </p:cNvSpPr>
          <p:nvPr/>
        </p:nvSpPr>
        <p:spPr bwMode="auto">
          <a:xfrm>
            <a:off x="3702050" y="1069975"/>
            <a:ext cx="369888" cy="1138238"/>
          </a:xfrm>
          <a:custGeom>
            <a:avLst/>
            <a:gdLst>
              <a:gd name="T0" fmla="*/ 2147483646 w 259"/>
              <a:gd name="T1" fmla="*/ 0 h 765"/>
              <a:gd name="T2" fmla="*/ 2147483646 w 259"/>
              <a:gd name="T3" fmla="*/ 2147483646 h 765"/>
              <a:gd name="T4" fmla="*/ 2147483646 w 259"/>
              <a:gd name="T5" fmla="*/ 2147483646 h 765"/>
              <a:gd name="T6" fmla="*/ 2147483646 w 259"/>
              <a:gd name="T7" fmla="*/ 2147483646 h 765"/>
              <a:gd name="T8" fmla="*/ 2147483646 w 259"/>
              <a:gd name="T9" fmla="*/ 2147483646 h 765"/>
              <a:gd name="T10" fmla="*/ 2147483646 w 259"/>
              <a:gd name="T11" fmla="*/ 2147483646 h 765"/>
              <a:gd name="T12" fmla="*/ 2147483646 w 259"/>
              <a:gd name="T13" fmla="*/ 2147483646 h 765"/>
              <a:gd name="T14" fmla="*/ 2147483646 w 259"/>
              <a:gd name="T15" fmla="*/ 2147483646 h 765"/>
              <a:gd name="T16" fmla="*/ 2147483646 w 259"/>
              <a:gd name="T17" fmla="*/ 2147483646 h 765"/>
              <a:gd name="T18" fmla="*/ 2147483646 w 259"/>
              <a:gd name="T19" fmla="*/ 2147483646 h 765"/>
              <a:gd name="T20" fmla="*/ 2147483646 w 259"/>
              <a:gd name="T21" fmla="*/ 2147483646 h 765"/>
              <a:gd name="T22" fmla="*/ 2147483646 w 259"/>
              <a:gd name="T23" fmla="*/ 2147483646 h 765"/>
              <a:gd name="T24" fmla="*/ 2147483646 w 259"/>
              <a:gd name="T25" fmla="*/ 2147483646 h 765"/>
              <a:gd name="T26" fmla="*/ 2147483646 w 259"/>
              <a:gd name="T27" fmla="*/ 2147483646 h 765"/>
              <a:gd name="T28" fmla="*/ 2147483646 w 259"/>
              <a:gd name="T29" fmla="*/ 2147483646 h 765"/>
              <a:gd name="T30" fmla="*/ 2147483646 w 259"/>
              <a:gd name="T31" fmla="*/ 2147483646 h 765"/>
              <a:gd name="T32" fmla="*/ 2147483646 w 259"/>
              <a:gd name="T33" fmla="*/ 2147483646 h 765"/>
              <a:gd name="T34" fmla="*/ 2147483646 w 259"/>
              <a:gd name="T35" fmla="*/ 2147483646 h 765"/>
              <a:gd name="T36" fmla="*/ 2147483646 w 259"/>
              <a:gd name="T37" fmla="*/ 2147483646 h 765"/>
              <a:gd name="T38" fmla="*/ 2147483646 w 259"/>
              <a:gd name="T39" fmla="*/ 2147483646 h 765"/>
              <a:gd name="T40" fmla="*/ 2147483646 w 259"/>
              <a:gd name="T41" fmla="*/ 2147483646 h 76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59"/>
              <a:gd name="T64" fmla="*/ 0 h 765"/>
              <a:gd name="T65" fmla="*/ 259 w 259"/>
              <a:gd name="T66" fmla="*/ 765 h 765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59" h="765">
                <a:moveTo>
                  <a:pt x="206" y="0"/>
                </a:moveTo>
                <a:cubicBezTo>
                  <a:pt x="212" y="17"/>
                  <a:pt x="202" y="60"/>
                  <a:pt x="202" y="60"/>
                </a:cubicBezTo>
                <a:cubicBezTo>
                  <a:pt x="201" y="99"/>
                  <a:pt x="219" y="129"/>
                  <a:pt x="202" y="164"/>
                </a:cubicBezTo>
                <a:cubicBezTo>
                  <a:pt x="194" y="181"/>
                  <a:pt x="196" y="184"/>
                  <a:pt x="178" y="196"/>
                </a:cubicBezTo>
                <a:cubicBezTo>
                  <a:pt x="174" y="199"/>
                  <a:pt x="166" y="204"/>
                  <a:pt x="166" y="204"/>
                </a:cubicBezTo>
                <a:cubicBezTo>
                  <a:pt x="162" y="217"/>
                  <a:pt x="154" y="227"/>
                  <a:pt x="150" y="240"/>
                </a:cubicBezTo>
                <a:cubicBezTo>
                  <a:pt x="153" y="266"/>
                  <a:pt x="150" y="295"/>
                  <a:pt x="178" y="304"/>
                </a:cubicBezTo>
                <a:cubicBezTo>
                  <a:pt x="194" y="328"/>
                  <a:pt x="208" y="338"/>
                  <a:pt x="194" y="364"/>
                </a:cubicBezTo>
                <a:cubicBezTo>
                  <a:pt x="189" y="372"/>
                  <a:pt x="167" y="405"/>
                  <a:pt x="162" y="413"/>
                </a:cubicBezTo>
                <a:cubicBezTo>
                  <a:pt x="157" y="420"/>
                  <a:pt x="154" y="437"/>
                  <a:pt x="154" y="437"/>
                </a:cubicBezTo>
                <a:cubicBezTo>
                  <a:pt x="155" y="442"/>
                  <a:pt x="162" y="480"/>
                  <a:pt x="166" y="481"/>
                </a:cubicBezTo>
                <a:cubicBezTo>
                  <a:pt x="194" y="490"/>
                  <a:pt x="213" y="492"/>
                  <a:pt x="238" y="509"/>
                </a:cubicBezTo>
                <a:cubicBezTo>
                  <a:pt x="245" y="520"/>
                  <a:pt x="250" y="537"/>
                  <a:pt x="250" y="537"/>
                </a:cubicBezTo>
                <a:cubicBezTo>
                  <a:pt x="237" y="556"/>
                  <a:pt x="259" y="563"/>
                  <a:pt x="230" y="573"/>
                </a:cubicBezTo>
                <a:cubicBezTo>
                  <a:pt x="226" y="574"/>
                  <a:pt x="199" y="600"/>
                  <a:pt x="199" y="600"/>
                </a:cubicBezTo>
                <a:cubicBezTo>
                  <a:pt x="194" y="611"/>
                  <a:pt x="209" y="663"/>
                  <a:pt x="208" y="675"/>
                </a:cubicBezTo>
                <a:cubicBezTo>
                  <a:pt x="206" y="689"/>
                  <a:pt x="196" y="681"/>
                  <a:pt x="187" y="687"/>
                </a:cubicBezTo>
                <a:cubicBezTo>
                  <a:pt x="182" y="695"/>
                  <a:pt x="159" y="703"/>
                  <a:pt x="154" y="711"/>
                </a:cubicBezTo>
                <a:cubicBezTo>
                  <a:pt x="149" y="718"/>
                  <a:pt x="73" y="717"/>
                  <a:pt x="73" y="717"/>
                </a:cubicBezTo>
                <a:cubicBezTo>
                  <a:pt x="44" y="716"/>
                  <a:pt x="22" y="689"/>
                  <a:pt x="11" y="697"/>
                </a:cubicBezTo>
                <a:cubicBezTo>
                  <a:pt x="0" y="705"/>
                  <a:pt x="10" y="749"/>
                  <a:pt x="7" y="765"/>
                </a:cubicBezTo>
              </a:path>
            </a:pathLst>
          </a:cu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56" tIns="41474" rIns="82956" bIns="41474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91347" name="Rectangle 292">
            <a:extLst>
              <a:ext uri="{FF2B5EF4-FFF2-40B4-BE49-F238E27FC236}">
                <a16:creationId xmlns:a16="http://schemas.microsoft.com/office/drawing/2014/main" xmlns="" id="{69EC5BA4-ABA2-43C3-AE6B-98B59F409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5072063"/>
            <a:ext cx="935037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C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Kgt.10</a:t>
            </a:r>
            <a:endParaRPr lang="th-TH" altLang="th-TH" sz="1000" b="1">
              <a:solidFill>
                <a:srgbClr val="0000CC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48" name="Freeform 407">
            <a:extLst>
              <a:ext uri="{FF2B5EF4-FFF2-40B4-BE49-F238E27FC236}">
                <a16:creationId xmlns:a16="http://schemas.microsoft.com/office/drawing/2014/main" xmlns="" id="{6BF9A1E2-932D-437B-B0F9-61A5748475EA}"/>
              </a:ext>
            </a:extLst>
          </p:cNvPr>
          <p:cNvSpPr>
            <a:spLocks noChangeAspect="1"/>
          </p:cNvSpPr>
          <p:nvPr/>
        </p:nvSpPr>
        <p:spPr bwMode="auto">
          <a:xfrm>
            <a:off x="2266950" y="874713"/>
            <a:ext cx="406400" cy="1898650"/>
          </a:xfrm>
          <a:custGeom>
            <a:avLst/>
            <a:gdLst>
              <a:gd name="T0" fmla="*/ 2147483646 w 10000"/>
              <a:gd name="T1" fmla="*/ 0 h 10000"/>
              <a:gd name="T2" fmla="*/ 2147483646 w 10000"/>
              <a:gd name="T3" fmla="*/ 2147483646 h 10000"/>
              <a:gd name="T4" fmla="*/ 2147483646 w 10000"/>
              <a:gd name="T5" fmla="*/ 2147483646 h 10000"/>
              <a:gd name="T6" fmla="*/ 2147483646 w 10000"/>
              <a:gd name="T7" fmla="*/ 2147483646 h 10000"/>
              <a:gd name="T8" fmla="*/ 2147483646 w 10000"/>
              <a:gd name="T9" fmla="*/ 2147483646 h 10000"/>
              <a:gd name="T10" fmla="*/ 2147483646 w 10000"/>
              <a:gd name="T11" fmla="*/ 2147483646 h 10000"/>
              <a:gd name="T12" fmla="*/ 2147483646 w 10000"/>
              <a:gd name="T13" fmla="*/ 2147483646 h 10000"/>
              <a:gd name="T14" fmla="*/ 2147483646 w 10000"/>
              <a:gd name="T15" fmla="*/ 2147483646 h 10000"/>
              <a:gd name="T16" fmla="*/ 2147483646 w 10000"/>
              <a:gd name="T17" fmla="*/ 2147483646 h 10000"/>
              <a:gd name="T18" fmla="*/ 2147483646 w 10000"/>
              <a:gd name="T19" fmla="*/ 2147483646 h 10000"/>
              <a:gd name="T20" fmla="*/ 2147483646 w 10000"/>
              <a:gd name="T21" fmla="*/ 2147483646 h 10000"/>
              <a:gd name="T22" fmla="*/ 2147483646 w 10000"/>
              <a:gd name="T23" fmla="*/ 2147483646 h 10000"/>
              <a:gd name="T24" fmla="*/ 2147483646 w 10000"/>
              <a:gd name="T25" fmla="*/ 2147483646 h 10000"/>
              <a:gd name="T26" fmla="*/ 2147483646 w 10000"/>
              <a:gd name="T27" fmla="*/ 2147483646 h 10000"/>
              <a:gd name="T28" fmla="*/ 2147483646 w 10000"/>
              <a:gd name="T29" fmla="*/ 2147483646 h 10000"/>
              <a:gd name="T30" fmla="*/ 2147483646 w 10000"/>
              <a:gd name="T31" fmla="*/ 2147483646 h 10000"/>
              <a:gd name="T32" fmla="*/ 2147483646 w 10000"/>
              <a:gd name="T33" fmla="*/ 2147483646 h 10000"/>
              <a:gd name="T34" fmla="*/ 2147483646 w 10000"/>
              <a:gd name="T35" fmla="*/ 2147483646 h 10000"/>
              <a:gd name="T36" fmla="*/ 2147483646 w 10000"/>
              <a:gd name="T37" fmla="*/ 2147483646 h 10000"/>
              <a:gd name="T38" fmla="*/ 2147483646 w 10000"/>
              <a:gd name="T39" fmla="*/ 2147483646 h 10000"/>
              <a:gd name="T40" fmla="*/ 2147483646 w 10000"/>
              <a:gd name="T41" fmla="*/ 2147483646 h 10000"/>
              <a:gd name="T42" fmla="*/ 2147483646 w 10000"/>
              <a:gd name="T43" fmla="*/ 2147483646 h 10000"/>
              <a:gd name="T44" fmla="*/ 2147483646 w 10000"/>
              <a:gd name="T45" fmla="*/ 2147483646 h 10000"/>
              <a:gd name="T46" fmla="*/ 2147483646 w 10000"/>
              <a:gd name="T47" fmla="*/ 2147483646 h 10000"/>
              <a:gd name="T48" fmla="*/ 2147483646 w 10000"/>
              <a:gd name="T49" fmla="*/ 2147483646 h 10000"/>
              <a:gd name="T50" fmla="*/ 2147483646 w 10000"/>
              <a:gd name="T51" fmla="*/ 2147483646 h 10000"/>
              <a:gd name="T52" fmla="*/ 2147483646 w 10000"/>
              <a:gd name="T53" fmla="*/ 2147483646 h 1000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0000"/>
              <a:gd name="T82" fmla="*/ 0 h 10000"/>
              <a:gd name="T83" fmla="*/ 10000 w 10000"/>
              <a:gd name="T84" fmla="*/ 10000 h 1000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0000" h="10000">
                <a:moveTo>
                  <a:pt x="5794" y="0"/>
                </a:moveTo>
                <a:cubicBezTo>
                  <a:pt x="4952" y="282"/>
                  <a:pt x="6565" y="314"/>
                  <a:pt x="7371" y="329"/>
                </a:cubicBezTo>
                <a:cubicBezTo>
                  <a:pt x="8142" y="589"/>
                  <a:pt x="7161" y="236"/>
                  <a:pt x="7687" y="1012"/>
                </a:cubicBezTo>
                <a:cubicBezTo>
                  <a:pt x="7687" y="1020"/>
                  <a:pt x="8668" y="1114"/>
                  <a:pt x="8948" y="1153"/>
                </a:cubicBezTo>
                <a:cubicBezTo>
                  <a:pt x="9509" y="1341"/>
                  <a:pt x="8843" y="1553"/>
                  <a:pt x="8423" y="1718"/>
                </a:cubicBezTo>
                <a:lnTo>
                  <a:pt x="8002" y="1859"/>
                </a:lnTo>
                <a:lnTo>
                  <a:pt x="7792" y="1930"/>
                </a:lnTo>
                <a:cubicBezTo>
                  <a:pt x="7721" y="2063"/>
                  <a:pt x="7687" y="2126"/>
                  <a:pt x="7371" y="2235"/>
                </a:cubicBezTo>
                <a:cubicBezTo>
                  <a:pt x="7476" y="2667"/>
                  <a:pt x="7652" y="3427"/>
                  <a:pt x="9264" y="3788"/>
                </a:cubicBezTo>
                <a:cubicBezTo>
                  <a:pt x="9440" y="3906"/>
                  <a:pt x="9545" y="4126"/>
                  <a:pt x="9685" y="4259"/>
                </a:cubicBezTo>
                <a:cubicBezTo>
                  <a:pt x="9755" y="4330"/>
                  <a:pt x="10000" y="4471"/>
                  <a:pt x="10000" y="4471"/>
                </a:cubicBezTo>
                <a:cubicBezTo>
                  <a:pt x="9685" y="4832"/>
                  <a:pt x="8388" y="4863"/>
                  <a:pt x="6951" y="4895"/>
                </a:cubicBezTo>
                <a:cubicBezTo>
                  <a:pt x="6180" y="4933"/>
                  <a:pt x="5549" y="4949"/>
                  <a:pt x="4741" y="4965"/>
                </a:cubicBezTo>
                <a:cubicBezTo>
                  <a:pt x="4391" y="4980"/>
                  <a:pt x="3900" y="4996"/>
                  <a:pt x="3585" y="5036"/>
                </a:cubicBezTo>
                <a:cubicBezTo>
                  <a:pt x="2988" y="5106"/>
                  <a:pt x="2919" y="5185"/>
                  <a:pt x="2323" y="5270"/>
                </a:cubicBezTo>
                <a:cubicBezTo>
                  <a:pt x="2007" y="5474"/>
                  <a:pt x="2533" y="5318"/>
                  <a:pt x="1797" y="5482"/>
                </a:cubicBezTo>
                <a:cubicBezTo>
                  <a:pt x="1692" y="5506"/>
                  <a:pt x="1762" y="5545"/>
                  <a:pt x="1692" y="5577"/>
                </a:cubicBezTo>
                <a:cubicBezTo>
                  <a:pt x="1587" y="5631"/>
                  <a:pt x="1868" y="5843"/>
                  <a:pt x="1692" y="5883"/>
                </a:cubicBezTo>
                <a:cubicBezTo>
                  <a:pt x="1797" y="6024"/>
                  <a:pt x="1868" y="6125"/>
                  <a:pt x="2007" y="6259"/>
                </a:cubicBezTo>
                <a:cubicBezTo>
                  <a:pt x="1902" y="6440"/>
                  <a:pt x="1552" y="6416"/>
                  <a:pt x="851" y="6518"/>
                </a:cubicBezTo>
                <a:cubicBezTo>
                  <a:pt x="501" y="6643"/>
                  <a:pt x="-516" y="6620"/>
                  <a:pt x="325" y="6682"/>
                </a:cubicBezTo>
                <a:cubicBezTo>
                  <a:pt x="465" y="6785"/>
                  <a:pt x="1411" y="7027"/>
                  <a:pt x="1797" y="7083"/>
                </a:cubicBezTo>
                <a:cubicBezTo>
                  <a:pt x="1727" y="7396"/>
                  <a:pt x="2183" y="7608"/>
                  <a:pt x="1797" y="7859"/>
                </a:cubicBezTo>
                <a:cubicBezTo>
                  <a:pt x="1793" y="8058"/>
                  <a:pt x="3097" y="8115"/>
                  <a:pt x="3079" y="8276"/>
                </a:cubicBezTo>
                <a:cubicBezTo>
                  <a:pt x="3554" y="8485"/>
                  <a:pt x="3135" y="8773"/>
                  <a:pt x="4126" y="9060"/>
                </a:cubicBezTo>
                <a:lnTo>
                  <a:pt x="6483" y="9620"/>
                </a:lnTo>
                <a:lnTo>
                  <a:pt x="7715" y="10000"/>
                </a:lnTo>
              </a:path>
            </a:pathLst>
          </a:cu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56" tIns="41474" rIns="82956" bIns="41474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91350" name="Rectangle 241">
            <a:extLst>
              <a:ext uri="{FF2B5EF4-FFF2-40B4-BE49-F238E27FC236}">
                <a16:creationId xmlns:a16="http://schemas.microsoft.com/office/drawing/2014/main" xmlns="" id="{1BB17357-A634-43ED-B12A-408E783B2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9263" y="1450975"/>
            <a:ext cx="7175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Y.1C</a:t>
            </a:r>
            <a:endParaRPr lang="th-TH" altLang="th-TH" sz="10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51" name="Rectangle 288">
            <a:extLst>
              <a:ext uri="{FF2B5EF4-FFF2-40B4-BE49-F238E27FC236}">
                <a16:creationId xmlns:a16="http://schemas.microsoft.com/office/drawing/2014/main" xmlns="" id="{84ABB291-77C8-4948-A939-1DCE26D8F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838" y="1036638"/>
            <a:ext cx="5873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P.67</a:t>
            </a:r>
            <a:endParaRPr lang="th-TH" altLang="th-TH" sz="10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91352" name="Freeform 96">
            <a:extLst>
              <a:ext uri="{FF2B5EF4-FFF2-40B4-BE49-F238E27FC236}">
                <a16:creationId xmlns:a16="http://schemas.microsoft.com/office/drawing/2014/main" xmlns="" id="{FFA4CAD3-08EE-49CA-9CE7-F1E8D22E502D}"/>
              </a:ext>
            </a:extLst>
          </p:cNvPr>
          <p:cNvSpPr>
            <a:spLocks/>
          </p:cNvSpPr>
          <p:nvPr/>
        </p:nvSpPr>
        <p:spPr bwMode="auto">
          <a:xfrm>
            <a:off x="3408363" y="2200275"/>
            <a:ext cx="369887" cy="911225"/>
          </a:xfrm>
          <a:custGeom>
            <a:avLst/>
            <a:gdLst>
              <a:gd name="T0" fmla="*/ 2147483646 w 233"/>
              <a:gd name="T1" fmla="*/ 0 h 574"/>
              <a:gd name="T2" fmla="*/ 2147483646 w 233"/>
              <a:gd name="T3" fmla="*/ 2147483646 h 574"/>
              <a:gd name="T4" fmla="*/ 2147483646 w 233"/>
              <a:gd name="T5" fmla="*/ 2147483646 h 574"/>
              <a:gd name="T6" fmla="*/ 2147483646 w 233"/>
              <a:gd name="T7" fmla="*/ 2147483646 h 574"/>
              <a:gd name="T8" fmla="*/ 2147483646 w 233"/>
              <a:gd name="T9" fmla="*/ 2147483646 h 574"/>
              <a:gd name="T10" fmla="*/ 2147483646 w 233"/>
              <a:gd name="T11" fmla="*/ 2147483646 h 574"/>
              <a:gd name="T12" fmla="*/ 2147483646 w 233"/>
              <a:gd name="T13" fmla="*/ 2147483646 h 574"/>
              <a:gd name="T14" fmla="*/ 2147483646 w 233"/>
              <a:gd name="T15" fmla="*/ 2147483646 h 574"/>
              <a:gd name="T16" fmla="*/ 2147483646 w 233"/>
              <a:gd name="T17" fmla="*/ 2147483646 h 574"/>
              <a:gd name="T18" fmla="*/ 2147483646 w 233"/>
              <a:gd name="T19" fmla="*/ 2147483646 h 574"/>
              <a:gd name="T20" fmla="*/ 2147483646 w 233"/>
              <a:gd name="T21" fmla="*/ 2147483646 h 574"/>
              <a:gd name="T22" fmla="*/ 2147483646 w 233"/>
              <a:gd name="T23" fmla="*/ 2147483646 h 574"/>
              <a:gd name="T24" fmla="*/ 2147483646 w 233"/>
              <a:gd name="T25" fmla="*/ 2147483646 h 574"/>
              <a:gd name="T26" fmla="*/ 2147483646 w 233"/>
              <a:gd name="T27" fmla="*/ 2147483646 h 574"/>
              <a:gd name="T28" fmla="*/ 2147483646 w 233"/>
              <a:gd name="T29" fmla="*/ 2147483646 h 574"/>
              <a:gd name="T30" fmla="*/ 2147483646 w 233"/>
              <a:gd name="T31" fmla="*/ 2147483646 h 574"/>
              <a:gd name="T32" fmla="*/ 2147483646 w 233"/>
              <a:gd name="T33" fmla="*/ 2147483646 h 574"/>
              <a:gd name="T34" fmla="*/ 2147483646 w 233"/>
              <a:gd name="T35" fmla="*/ 2147483646 h 574"/>
              <a:gd name="T36" fmla="*/ 2147483646 w 233"/>
              <a:gd name="T37" fmla="*/ 2147483646 h 57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33"/>
              <a:gd name="T58" fmla="*/ 0 h 574"/>
              <a:gd name="T59" fmla="*/ 233 w 233"/>
              <a:gd name="T60" fmla="*/ 574 h 57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33" h="574">
                <a:moveTo>
                  <a:pt x="189" y="0"/>
                </a:moveTo>
                <a:cubicBezTo>
                  <a:pt x="180" y="18"/>
                  <a:pt x="177" y="70"/>
                  <a:pt x="201" y="76"/>
                </a:cubicBezTo>
                <a:cubicBezTo>
                  <a:pt x="207" y="85"/>
                  <a:pt x="211" y="94"/>
                  <a:pt x="219" y="102"/>
                </a:cubicBezTo>
                <a:cubicBezTo>
                  <a:pt x="224" y="116"/>
                  <a:pt x="221" y="110"/>
                  <a:pt x="227" y="120"/>
                </a:cubicBezTo>
                <a:cubicBezTo>
                  <a:pt x="228" y="125"/>
                  <a:pt x="230" y="131"/>
                  <a:pt x="231" y="136"/>
                </a:cubicBezTo>
                <a:cubicBezTo>
                  <a:pt x="232" y="139"/>
                  <a:pt x="233" y="144"/>
                  <a:pt x="233" y="144"/>
                </a:cubicBezTo>
                <a:cubicBezTo>
                  <a:pt x="231" y="154"/>
                  <a:pt x="207" y="184"/>
                  <a:pt x="195" y="188"/>
                </a:cubicBezTo>
                <a:cubicBezTo>
                  <a:pt x="189" y="196"/>
                  <a:pt x="182" y="197"/>
                  <a:pt x="173" y="200"/>
                </a:cubicBezTo>
                <a:cubicBezTo>
                  <a:pt x="169" y="201"/>
                  <a:pt x="161" y="204"/>
                  <a:pt x="161" y="204"/>
                </a:cubicBezTo>
                <a:cubicBezTo>
                  <a:pt x="152" y="213"/>
                  <a:pt x="143" y="220"/>
                  <a:pt x="131" y="224"/>
                </a:cubicBezTo>
                <a:cubicBezTo>
                  <a:pt x="111" y="244"/>
                  <a:pt x="81" y="228"/>
                  <a:pt x="57" y="222"/>
                </a:cubicBezTo>
                <a:cubicBezTo>
                  <a:pt x="23" y="226"/>
                  <a:pt x="9" y="247"/>
                  <a:pt x="1" y="278"/>
                </a:cubicBezTo>
                <a:cubicBezTo>
                  <a:pt x="3" y="308"/>
                  <a:pt x="0" y="334"/>
                  <a:pt x="27" y="352"/>
                </a:cubicBezTo>
                <a:cubicBezTo>
                  <a:pt x="33" y="364"/>
                  <a:pt x="42" y="369"/>
                  <a:pt x="51" y="378"/>
                </a:cubicBezTo>
                <a:cubicBezTo>
                  <a:pt x="55" y="405"/>
                  <a:pt x="44" y="449"/>
                  <a:pt x="69" y="466"/>
                </a:cubicBezTo>
                <a:cubicBezTo>
                  <a:pt x="72" y="475"/>
                  <a:pt x="80" y="483"/>
                  <a:pt x="87" y="490"/>
                </a:cubicBezTo>
                <a:cubicBezTo>
                  <a:pt x="93" y="507"/>
                  <a:pt x="90" y="519"/>
                  <a:pt x="77" y="532"/>
                </a:cubicBezTo>
                <a:cubicBezTo>
                  <a:pt x="74" y="542"/>
                  <a:pt x="73" y="547"/>
                  <a:pt x="63" y="552"/>
                </a:cubicBezTo>
                <a:cubicBezTo>
                  <a:pt x="62" y="554"/>
                  <a:pt x="51" y="574"/>
                  <a:pt x="51" y="562"/>
                </a:cubicBezTo>
              </a:path>
            </a:pathLst>
          </a:custGeom>
          <a:noFill/>
          <a:ln w="444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89" tIns="45695" rIns="91389" bIns="45695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91353" name="Rectangle 248">
            <a:extLst>
              <a:ext uri="{FF2B5EF4-FFF2-40B4-BE49-F238E27FC236}">
                <a16:creationId xmlns:a16="http://schemas.microsoft.com/office/drawing/2014/main" xmlns="" id="{2ACE54FD-299B-4834-BDA5-9E6D37E46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689" y="3077448"/>
            <a:ext cx="660400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E.16A</a:t>
            </a:r>
            <a:endParaRPr lang="th-TH" altLang="th-TH" sz="1000" b="1" dirty="0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6" name="Group 130">
            <a:extLst>
              <a:ext uri="{FF2B5EF4-FFF2-40B4-BE49-F238E27FC236}">
                <a16:creationId xmlns:a16="http://schemas.microsoft.com/office/drawing/2014/main" xmlns="" id="{615A555E-953F-4797-90E7-AB620BA9B388}"/>
              </a:ext>
            </a:extLst>
          </p:cNvPr>
          <p:cNvGrpSpPr>
            <a:grpSpLocks/>
          </p:cNvGrpSpPr>
          <p:nvPr/>
        </p:nvGrpSpPr>
        <p:grpSpPr bwMode="auto">
          <a:xfrm>
            <a:off x="2621908" y="714375"/>
            <a:ext cx="1246187" cy="4775201"/>
            <a:chOff x="2616200" y="714356"/>
            <a:chExt cx="1246188" cy="4775220"/>
          </a:xfrm>
          <a:solidFill>
            <a:srgbClr val="FFFF00"/>
          </a:solidFill>
        </p:grpSpPr>
        <p:grpSp>
          <p:nvGrpSpPr>
            <p:cNvPr id="7" name="Group 88">
              <a:extLst>
                <a:ext uri="{FF2B5EF4-FFF2-40B4-BE49-F238E27FC236}">
                  <a16:creationId xmlns:a16="http://schemas.microsoft.com/office/drawing/2014/main" xmlns="" id="{A0420F4D-0C9D-4ECD-9CC6-2A69C84DE5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6200" y="1314450"/>
              <a:ext cx="1246188" cy="4175126"/>
              <a:chOff x="1648" y="828"/>
              <a:chExt cx="785" cy="2630"/>
            </a:xfrm>
            <a:grpFill/>
          </p:grpSpPr>
          <p:sp>
            <p:nvSpPr>
              <p:cNvPr id="1267861" name="Freeform 89">
                <a:extLst>
                  <a:ext uri="{FF2B5EF4-FFF2-40B4-BE49-F238E27FC236}">
                    <a16:creationId xmlns:a16="http://schemas.microsoft.com/office/drawing/2014/main" xmlns="" id="{9A8761EB-4A21-459E-97BD-54B34D47D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" y="828"/>
                <a:ext cx="322" cy="1323"/>
              </a:xfrm>
              <a:custGeom>
                <a:avLst/>
                <a:gdLst>
                  <a:gd name="T0" fmla="*/ 275 w 322"/>
                  <a:gd name="T1" fmla="*/ 0 h 1323"/>
                  <a:gd name="T2" fmla="*/ 284 w 322"/>
                  <a:gd name="T3" fmla="*/ 72 h 1323"/>
                  <a:gd name="T4" fmla="*/ 317 w 322"/>
                  <a:gd name="T5" fmla="*/ 105 h 1323"/>
                  <a:gd name="T6" fmla="*/ 278 w 322"/>
                  <a:gd name="T7" fmla="*/ 153 h 1323"/>
                  <a:gd name="T8" fmla="*/ 245 w 322"/>
                  <a:gd name="T9" fmla="*/ 180 h 1323"/>
                  <a:gd name="T10" fmla="*/ 242 w 322"/>
                  <a:gd name="T11" fmla="*/ 201 h 1323"/>
                  <a:gd name="T12" fmla="*/ 266 w 322"/>
                  <a:gd name="T13" fmla="*/ 225 h 1323"/>
                  <a:gd name="T14" fmla="*/ 278 w 322"/>
                  <a:gd name="T15" fmla="*/ 303 h 1323"/>
                  <a:gd name="T16" fmla="*/ 257 w 322"/>
                  <a:gd name="T17" fmla="*/ 375 h 1323"/>
                  <a:gd name="T18" fmla="*/ 224 w 322"/>
                  <a:gd name="T19" fmla="*/ 396 h 1323"/>
                  <a:gd name="T20" fmla="*/ 146 w 322"/>
                  <a:gd name="T21" fmla="*/ 477 h 1323"/>
                  <a:gd name="T22" fmla="*/ 137 w 322"/>
                  <a:gd name="T23" fmla="*/ 507 h 1323"/>
                  <a:gd name="T24" fmla="*/ 140 w 322"/>
                  <a:gd name="T25" fmla="*/ 534 h 1323"/>
                  <a:gd name="T26" fmla="*/ 137 w 322"/>
                  <a:gd name="T27" fmla="*/ 594 h 1323"/>
                  <a:gd name="T28" fmla="*/ 95 w 322"/>
                  <a:gd name="T29" fmla="*/ 648 h 1323"/>
                  <a:gd name="T30" fmla="*/ 74 w 322"/>
                  <a:gd name="T31" fmla="*/ 726 h 1323"/>
                  <a:gd name="T32" fmla="*/ 65 w 322"/>
                  <a:gd name="T33" fmla="*/ 738 h 1323"/>
                  <a:gd name="T34" fmla="*/ 56 w 322"/>
                  <a:gd name="T35" fmla="*/ 747 h 1323"/>
                  <a:gd name="T36" fmla="*/ 44 w 322"/>
                  <a:gd name="T37" fmla="*/ 765 h 1323"/>
                  <a:gd name="T38" fmla="*/ 8 w 322"/>
                  <a:gd name="T39" fmla="*/ 864 h 1323"/>
                  <a:gd name="T40" fmla="*/ 5 w 322"/>
                  <a:gd name="T41" fmla="*/ 1032 h 1323"/>
                  <a:gd name="T42" fmla="*/ 26 w 322"/>
                  <a:gd name="T43" fmla="*/ 1059 h 1323"/>
                  <a:gd name="T44" fmla="*/ 74 w 322"/>
                  <a:gd name="T45" fmla="*/ 1122 h 1323"/>
                  <a:gd name="T46" fmla="*/ 188 w 322"/>
                  <a:gd name="T47" fmla="*/ 1197 h 1323"/>
                  <a:gd name="T48" fmla="*/ 230 w 322"/>
                  <a:gd name="T49" fmla="*/ 1218 h 1323"/>
                  <a:gd name="T50" fmla="*/ 251 w 322"/>
                  <a:gd name="T51" fmla="*/ 1245 h 1323"/>
                  <a:gd name="T52" fmla="*/ 275 w 322"/>
                  <a:gd name="T53" fmla="*/ 1323 h 1323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22"/>
                  <a:gd name="T82" fmla="*/ 0 h 1323"/>
                  <a:gd name="T83" fmla="*/ 322 w 322"/>
                  <a:gd name="T84" fmla="*/ 1323 h 1323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22" h="1323">
                    <a:moveTo>
                      <a:pt x="275" y="0"/>
                    </a:moveTo>
                    <a:cubicBezTo>
                      <a:pt x="270" y="24"/>
                      <a:pt x="261" y="56"/>
                      <a:pt x="284" y="72"/>
                    </a:cubicBezTo>
                    <a:cubicBezTo>
                      <a:pt x="293" y="85"/>
                      <a:pt x="304" y="96"/>
                      <a:pt x="317" y="105"/>
                    </a:cubicBezTo>
                    <a:cubicBezTo>
                      <a:pt x="322" y="121"/>
                      <a:pt x="294" y="145"/>
                      <a:pt x="278" y="153"/>
                    </a:cubicBezTo>
                    <a:cubicBezTo>
                      <a:pt x="271" y="164"/>
                      <a:pt x="257" y="174"/>
                      <a:pt x="245" y="180"/>
                    </a:cubicBezTo>
                    <a:cubicBezTo>
                      <a:pt x="231" y="201"/>
                      <a:pt x="226" y="196"/>
                      <a:pt x="242" y="201"/>
                    </a:cubicBezTo>
                    <a:cubicBezTo>
                      <a:pt x="249" y="211"/>
                      <a:pt x="256" y="218"/>
                      <a:pt x="266" y="225"/>
                    </a:cubicBezTo>
                    <a:cubicBezTo>
                      <a:pt x="280" y="246"/>
                      <a:pt x="276" y="278"/>
                      <a:pt x="278" y="303"/>
                    </a:cubicBezTo>
                    <a:cubicBezTo>
                      <a:pt x="276" y="337"/>
                      <a:pt x="286" y="360"/>
                      <a:pt x="257" y="375"/>
                    </a:cubicBezTo>
                    <a:cubicBezTo>
                      <a:pt x="250" y="386"/>
                      <a:pt x="237" y="392"/>
                      <a:pt x="224" y="396"/>
                    </a:cubicBezTo>
                    <a:cubicBezTo>
                      <a:pt x="194" y="419"/>
                      <a:pt x="177" y="456"/>
                      <a:pt x="146" y="477"/>
                    </a:cubicBezTo>
                    <a:cubicBezTo>
                      <a:pt x="139" y="499"/>
                      <a:pt x="142" y="489"/>
                      <a:pt x="137" y="507"/>
                    </a:cubicBezTo>
                    <a:cubicBezTo>
                      <a:pt x="138" y="516"/>
                      <a:pt x="140" y="525"/>
                      <a:pt x="140" y="534"/>
                    </a:cubicBezTo>
                    <a:cubicBezTo>
                      <a:pt x="140" y="554"/>
                      <a:pt x="139" y="574"/>
                      <a:pt x="137" y="594"/>
                    </a:cubicBezTo>
                    <a:cubicBezTo>
                      <a:pt x="135" y="613"/>
                      <a:pt x="106" y="632"/>
                      <a:pt x="95" y="648"/>
                    </a:cubicBezTo>
                    <a:cubicBezTo>
                      <a:pt x="88" y="675"/>
                      <a:pt x="105" y="716"/>
                      <a:pt x="74" y="726"/>
                    </a:cubicBezTo>
                    <a:cubicBezTo>
                      <a:pt x="71" y="730"/>
                      <a:pt x="68" y="734"/>
                      <a:pt x="65" y="738"/>
                    </a:cubicBezTo>
                    <a:cubicBezTo>
                      <a:pt x="62" y="741"/>
                      <a:pt x="59" y="744"/>
                      <a:pt x="56" y="747"/>
                    </a:cubicBezTo>
                    <a:cubicBezTo>
                      <a:pt x="52" y="753"/>
                      <a:pt x="44" y="765"/>
                      <a:pt x="44" y="765"/>
                    </a:cubicBezTo>
                    <a:cubicBezTo>
                      <a:pt x="36" y="859"/>
                      <a:pt x="49" y="823"/>
                      <a:pt x="8" y="864"/>
                    </a:cubicBezTo>
                    <a:cubicBezTo>
                      <a:pt x="6" y="922"/>
                      <a:pt x="0" y="974"/>
                      <a:pt x="5" y="1032"/>
                    </a:cubicBezTo>
                    <a:cubicBezTo>
                      <a:pt x="6" y="1043"/>
                      <a:pt x="26" y="1059"/>
                      <a:pt x="26" y="1059"/>
                    </a:cubicBezTo>
                    <a:cubicBezTo>
                      <a:pt x="31" y="1075"/>
                      <a:pt x="59" y="1115"/>
                      <a:pt x="74" y="1122"/>
                    </a:cubicBezTo>
                    <a:cubicBezTo>
                      <a:pt x="100" y="1161"/>
                      <a:pt x="147" y="1179"/>
                      <a:pt x="188" y="1197"/>
                    </a:cubicBezTo>
                    <a:cubicBezTo>
                      <a:pt x="203" y="1204"/>
                      <a:pt x="214" y="1214"/>
                      <a:pt x="230" y="1218"/>
                    </a:cubicBezTo>
                    <a:cubicBezTo>
                      <a:pt x="244" y="1240"/>
                      <a:pt x="237" y="1231"/>
                      <a:pt x="251" y="1245"/>
                    </a:cubicBezTo>
                    <a:cubicBezTo>
                      <a:pt x="260" y="1271"/>
                      <a:pt x="275" y="1295"/>
                      <a:pt x="275" y="1323"/>
                    </a:cubicBezTo>
                  </a:path>
                </a:pathLst>
              </a:custGeom>
              <a:ln>
                <a:solidFill>
                  <a:srgbClr val="FFFF00"/>
                </a:solidFill>
                <a:headEnd/>
                <a:tailEnd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lIns="91389" tIns="45695" rIns="91389" bIns="45695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th-TH" sz="28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267862" name="Freeform 90">
                <a:extLst>
                  <a:ext uri="{FF2B5EF4-FFF2-40B4-BE49-F238E27FC236}">
                    <a16:creationId xmlns:a16="http://schemas.microsoft.com/office/drawing/2014/main" xmlns="" id="{3DC3D412-6039-4BA9-B4E9-7416945FC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2153"/>
                <a:ext cx="300" cy="494"/>
              </a:xfrm>
              <a:custGeom>
                <a:avLst/>
                <a:gdLst>
                  <a:gd name="T0" fmla="*/ 0 w 300"/>
                  <a:gd name="T1" fmla="*/ 0 h 494"/>
                  <a:gd name="T2" fmla="*/ 50 w 300"/>
                  <a:gd name="T3" fmla="*/ 9 h 494"/>
                  <a:gd name="T4" fmla="*/ 69 w 300"/>
                  <a:gd name="T5" fmla="*/ 31 h 494"/>
                  <a:gd name="T6" fmla="*/ 86 w 300"/>
                  <a:gd name="T7" fmla="*/ 57 h 494"/>
                  <a:gd name="T8" fmla="*/ 110 w 300"/>
                  <a:gd name="T9" fmla="*/ 86 h 494"/>
                  <a:gd name="T10" fmla="*/ 144 w 300"/>
                  <a:gd name="T11" fmla="*/ 137 h 494"/>
                  <a:gd name="T12" fmla="*/ 163 w 300"/>
                  <a:gd name="T13" fmla="*/ 168 h 494"/>
                  <a:gd name="T14" fmla="*/ 252 w 300"/>
                  <a:gd name="T15" fmla="*/ 252 h 494"/>
                  <a:gd name="T16" fmla="*/ 276 w 300"/>
                  <a:gd name="T17" fmla="*/ 273 h 494"/>
                  <a:gd name="T18" fmla="*/ 285 w 300"/>
                  <a:gd name="T19" fmla="*/ 314 h 494"/>
                  <a:gd name="T20" fmla="*/ 292 w 300"/>
                  <a:gd name="T21" fmla="*/ 446 h 494"/>
                  <a:gd name="T22" fmla="*/ 300 w 300"/>
                  <a:gd name="T23" fmla="*/ 494 h 4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0"/>
                  <a:gd name="T37" fmla="*/ 0 h 494"/>
                  <a:gd name="T38" fmla="*/ 300 w 300"/>
                  <a:gd name="T39" fmla="*/ 494 h 494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0" h="494">
                    <a:moveTo>
                      <a:pt x="0" y="0"/>
                    </a:moveTo>
                    <a:cubicBezTo>
                      <a:pt x="15" y="11"/>
                      <a:pt x="33" y="4"/>
                      <a:pt x="50" y="9"/>
                    </a:cubicBezTo>
                    <a:cubicBezTo>
                      <a:pt x="56" y="16"/>
                      <a:pt x="62" y="24"/>
                      <a:pt x="69" y="31"/>
                    </a:cubicBezTo>
                    <a:cubicBezTo>
                      <a:pt x="73" y="41"/>
                      <a:pt x="76" y="52"/>
                      <a:pt x="86" y="57"/>
                    </a:cubicBezTo>
                    <a:cubicBezTo>
                      <a:pt x="89" y="69"/>
                      <a:pt x="100" y="79"/>
                      <a:pt x="110" y="86"/>
                    </a:cubicBezTo>
                    <a:cubicBezTo>
                      <a:pt x="116" y="107"/>
                      <a:pt x="133" y="119"/>
                      <a:pt x="144" y="137"/>
                    </a:cubicBezTo>
                    <a:cubicBezTo>
                      <a:pt x="147" y="149"/>
                      <a:pt x="156" y="157"/>
                      <a:pt x="163" y="168"/>
                    </a:cubicBezTo>
                    <a:cubicBezTo>
                      <a:pt x="184" y="202"/>
                      <a:pt x="213" y="238"/>
                      <a:pt x="252" y="252"/>
                    </a:cubicBezTo>
                    <a:cubicBezTo>
                      <a:pt x="271" y="266"/>
                      <a:pt x="264" y="259"/>
                      <a:pt x="276" y="273"/>
                    </a:cubicBezTo>
                    <a:cubicBezTo>
                      <a:pt x="281" y="286"/>
                      <a:pt x="285" y="314"/>
                      <a:pt x="285" y="314"/>
                    </a:cubicBezTo>
                    <a:cubicBezTo>
                      <a:pt x="287" y="358"/>
                      <a:pt x="287" y="402"/>
                      <a:pt x="292" y="446"/>
                    </a:cubicBezTo>
                    <a:cubicBezTo>
                      <a:pt x="294" y="462"/>
                      <a:pt x="300" y="478"/>
                      <a:pt x="300" y="494"/>
                    </a:cubicBezTo>
                  </a:path>
                </a:pathLst>
              </a:custGeom>
              <a:ln>
                <a:solidFill>
                  <a:srgbClr val="FFFF00"/>
                </a:solidFill>
                <a:headEnd/>
                <a:tailEnd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lIns="91389" tIns="45695" rIns="91389" bIns="45695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th-TH" sz="2800">
                  <a:solidFill>
                    <a:srgbClr val="FFFF00"/>
                  </a:solidFill>
                </a:endParaRPr>
              </a:p>
            </p:txBody>
          </p:sp>
          <p:sp>
            <p:nvSpPr>
              <p:cNvPr id="1267863" name="Freeform 91">
                <a:extLst>
                  <a:ext uri="{FF2B5EF4-FFF2-40B4-BE49-F238E27FC236}">
                    <a16:creationId xmlns:a16="http://schemas.microsoft.com/office/drawing/2014/main" xmlns="" id="{DB3ED057-2999-448E-A72D-9B57A69C7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5" y="2642"/>
                <a:ext cx="218" cy="816"/>
              </a:xfrm>
              <a:custGeom>
                <a:avLst/>
                <a:gdLst>
                  <a:gd name="T0" fmla="*/ 0 w 218"/>
                  <a:gd name="T1" fmla="*/ 0 h 816"/>
                  <a:gd name="T2" fmla="*/ 27 w 218"/>
                  <a:gd name="T3" fmla="*/ 48 h 816"/>
                  <a:gd name="T4" fmla="*/ 82 w 218"/>
                  <a:gd name="T5" fmla="*/ 156 h 816"/>
                  <a:gd name="T6" fmla="*/ 111 w 218"/>
                  <a:gd name="T7" fmla="*/ 221 h 816"/>
                  <a:gd name="T8" fmla="*/ 123 w 218"/>
                  <a:gd name="T9" fmla="*/ 250 h 816"/>
                  <a:gd name="T10" fmla="*/ 130 w 218"/>
                  <a:gd name="T11" fmla="*/ 291 h 816"/>
                  <a:gd name="T12" fmla="*/ 166 w 218"/>
                  <a:gd name="T13" fmla="*/ 389 h 816"/>
                  <a:gd name="T14" fmla="*/ 173 w 218"/>
                  <a:gd name="T15" fmla="*/ 442 h 816"/>
                  <a:gd name="T16" fmla="*/ 166 w 218"/>
                  <a:gd name="T17" fmla="*/ 567 h 816"/>
                  <a:gd name="T18" fmla="*/ 211 w 218"/>
                  <a:gd name="T19" fmla="*/ 768 h 816"/>
                  <a:gd name="T20" fmla="*/ 207 w 218"/>
                  <a:gd name="T21" fmla="*/ 816 h 8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8"/>
                  <a:gd name="T34" fmla="*/ 0 h 816"/>
                  <a:gd name="T35" fmla="*/ 218 w 218"/>
                  <a:gd name="T36" fmla="*/ 816 h 8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8" h="816">
                    <a:moveTo>
                      <a:pt x="0" y="0"/>
                    </a:moveTo>
                    <a:cubicBezTo>
                      <a:pt x="8" y="17"/>
                      <a:pt x="20" y="31"/>
                      <a:pt x="27" y="48"/>
                    </a:cubicBezTo>
                    <a:cubicBezTo>
                      <a:pt x="34" y="85"/>
                      <a:pt x="60" y="125"/>
                      <a:pt x="82" y="156"/>
                    </a:cubicBezTo>
                    <a:cubicBezTo>
                      <a:pt x="86" y="176"/>
                      <a:pt x="93" y="212"/>
                      <a:pt x="111" y="221"/>
                    </a:cubicBezTo>
                    <a:cubicBezTo>
                      <a:pt x="115" y="231"/>
                      <a:pt x="120" y="240"/>
                      <a:pt x="123" y="250"/>
                    </a:cubicBezTo>
                    <a:cubicBezTo>
                      <a:pt x="128" y="283"/>
                      <a:pt x="125" y="270"/>
                      <a:pt x="130" y="291"/>
                    </a:cubicBezTo>
                    <a:cubicBezTo>
                      <a:pt x="133" y="324"/>
                      <a:pt x="147" y="362"/>
                      <a:pt x="166" y="389"/>
                    </a:cubicBezTo>
                    <a:cubicBezTo>
                      <a:pt x="172" y="410"/>
                      <a:pt x="171" y="413"/>
                      <a:pt x="173" y="442"/>
                    </a:cubicBezTo>
                    <a:cubicBezTo>
                      <a:pt x="171" y="536"/>
                      <a:pt x="176" y="518"/>
                      <a:pt x="166" y="567"/>
                    </a:cubicBezTo>
                    <a:cubicBezTo>
                      <a:pt x="160" y="645"/>
                      <a:pt x="133" y="733"/>
                      <a:pt x="211" y="768"/>
                    </a:cubicBezTo>
                    <a:cubicBezTo>
                      <a:pt x="218" y="780"/>
                      <a:pt x="218" y="816"/>
                      <a:pt x="207" y="816"/>
                    </a:cubicBezTo>
                  </a:path>
                </a:pathLst>
              </a:custGeom>
              <a:ln>
                <a:solidFill>
                  <a:srgbClr val="FFFF00"/>
                </a:solidFill>
                <a:headEnd/>
                <a:tailEnd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lIns="91389" tIns="45695" rIns="91389" bIns="45695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th-TH" sz="280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xmlns="" id="{0248B88E-141E-44AA-B31C-BB6957924FE4}"/>
                </a:ext>
              </a:extLst>
            </p:cNvPr>
            <p:cNvSpPr/>
            <p:nvPr/>
          </p:nvSpPr>
          <p:spPr>
            <a:xfrm>
              <a:off x="3044825" y="714356"/>
              <a:ext cx="249237" cy="604840"/>
            </a:xfrm>
            <a:custGeom>
              <a:avLst/>
              <a:gdLst>
                <a:gd name="connsiteX0" fmla="*/ 198407 w 198407"/>
                <a:gd name="connsiteY0" fmla="*/ 0 h 552090"/>
                <a:gd name="connsiteX1" fmla="*/ 146649 w 198407"/>
                <a:gd name="connsiteY1" fmla="*/ 25879 h 552090"/>
                <a:gd name="connsiteX2" fmla="*/ 129396 w 198407"/>
                <a:gd name="connsiteY2" fmla="*/ 94890 h 552090"/>
                <a:gd name="connsiteX3" fmla="*/ 120770 w 198407"/>
                <a:gd name="connsiteY3" fmla="*/ 120769 h 552090"/>
                <a:gd name="connsiteX4" fmla="*/ 69011 w 198407"/>
                <a:gd name="connsiteY4" fmla="*/ 155275 h 552090"/>
                <a:gd name="connsiteX5" fmla="*/ 43132 w 198407"/>
                <a:gd name="connsiteY5" fmla="*/ 181154 h 552090"/>
                <a:gd name="connsiteX6" fmla="*/ 34505 w 198407"/>
                <a:gd name="connsiteY6" fmla="*/ 215660 h 552090"/>
                <a:gd name="connsiteX7" fmla="*/ 17253 w 198407"/>
                <a:gd name="connsiteY7" fmla="*/ 241539 h 552090"/>
                <a:gd name="connsiteX8" fmla="*/ 8626 w 198407"/>
                <a:gd name="connsiteY8" fmla="*/ 293298 h 552090"/>
                <a:gd name="connsiteX9" fmla="*/ 0 w 198407"/>
                <a:gd name="connsiteY9" fmla="*/ 327803 h 552090"/>
                <a:gd name="connsiteX10" fmla="*/ 8626 w 198407"/>
                <a:gd name="connsiteY10" fmla="*/ 552090 h 55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407" h="552090">
                  <a:moveTo>
                    <a:pt x="198407" y="0"/>
                  </a:moveTo>
                  <a:cubicBezTo>
                    <a:pt x="181358" y="5683"/>
                    <a:pt x="158812" y="10676"/>
                    <a:pt x="146649" y="25879"/>
                  </a:cubicBezTo>
                  <a:cubicBezTo>
                    <a:pt x="139477" y="34844"/>
                    <a:pt x="129983" y="92542"/>
                    <a:pt x="129396" y="94890"/>
                  </a:cubicBezTo>
                  <a:cubicBezTo>
                    <a:pt x="127191" y="103711"/>
                    <a:pt x="127200" y="114339"/>
                    <a:pt x="120770" y="120769"/>
                  </a:cubicBezTo>
                  <a:cubicBezTo>
                    <a:pt x="106108" y="135431"/>
                    <a:pt x="83673" y="140613"/>
                    <a:pt x="69011" y="155275"/>
                  </a:cubicBezTo>
                  <a:lnTo>
                    <a:pt x="43132" y="181154"/>
                  </a:lnTo>
                  <a:cubicBezTo>
                    <a:pt x="40256" y="192656"/>
                    <a:pt x="39175" y="204763"/>
                    <a:pt x="34505" y="215660"/>
                  </a:cubicBezTo>
                  <a:cubicBezTo>
                    <a:pt x="30421" y="225189"/>
                    <a:pt x="20531" y="231704"/>
                    <a:pt x="17253" y="241539"/>
                  </a:cubicBezTo>
                  <a:cubicBezTo>
                    <a:pt x="11722" y="258132"/>
                    <a:pt x="12056" y="276147"/>
                    <a:pt x="8626" y="293298"/>
                  </a:cubicBezTo>
                  <a:cubicBezTo>
                    <a:pt x="6301" y="304923"/>
                    <a:pt x="2875" y="316301"/>
                    <a:pt x="0" y="327803"/>
                  </a:cubicBezTo>
                  <a:cubicBezTo>
                    <a:pt x="2990" y="402561"/>
                    <a:pt x="8626" y="477272"/>
                    <a:pt x="8626" y="552090"/>
                  </a:cubicBez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th-TH" sz="32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34" name="Freeform 133">
            <a:extLst>
              <a:ext uri="{FF2B5EF4-FFF2-40B4-BE49-F238E27FC236}">
                <a16:creationId xmlns:a16="http://schemas.microsoft.com/office/drawing/2014/main" xmlns="" id="{91473A74-CB7E-42BF-B153-D9DCE34222C7}"/>
              </a:ext>
            </a:extLst>
          </p:cNvPr>
          <p:cNvSpPr/>
          <p:nvPr/>
        </p:nvSpPr>
        <p:spPr>
          <a:xfrm>
            <a:off x="2613025" y="4552950"/>
            <a:ext cx="825500" cy="1016000"/>
          </a:xfrm>
          <a:custGeom>
            <a:avLst/>
            <a:gdLst>
              <a:gd name="connsiteX0" fmla="*/ 0 w 824552"/>
              <a:gd name="connsiteY0" fmla="*/ 0 h 989463"/>
              <a:gd name="connsiteX1" fmla="*/ 34120 w 824552"/>
              <a:gd name="connsiteY1" fmla="*/ 170597 h 989463"/>
              <a:gd name="connsiteX2" fmla="*/ 68239 w 824552"/>
              <a:gd name="connsiteY2" fmla="*/ 279779 h 989463"/>
              <a:gd name="connsiteX3" fmla="*/ 156950 w 824552"/>
              <a:gd name="connsiteY3" fmla="*/ 348018 h 989463"/>
              <a:gd name="connsiteX4" fmla="*/ 170597 w 824552"/>
              <a:gd name="connsiteY4" fmla="*/ 429904 h 989463"/>
              <a:gd name="connsiteX5" fmla="*/ 266132 w 824552"/>
              <a:gd name="connsiteY5" fmla="*/ 484495 h 989463"/>
              <a:gd name="connsiteX6" fmla="*/ 382138 w 824552"/>
              <a:gd name="connsiteY6" fmla="*/ 552734 h 989463"/>
              <a:gd name="connsiteX7" fmla="*/ 586854 w 824552"/>
              <a:gd name="connsiteY7" fmla="*/ 614149 h 989463"/>
              <a:gd name="connsiteX8" fmla="*/ 702860 w 824552"/>
              <a:gd name="connsiteY8" fmla="*/ 668740 h 989463"/>
              <a:gd name="connsiteX9" fmla="*/ 805218 w 824552"/>
              <a:gd name="connsiteY9" fmla="*/ 702860 h 989463"/>
              <a:gd name="connsiteX10" fmla="*/ 818866 w 824552"/>
              <a:gd name="connsiteY10" fmla="*/ 812042 h 989463"/>
              <a:gd name="connsiteX11" fmla="*/ 818866 w 824552"/>
              <a:gd name="connsiteY11" fmla="*/ 989463 h 989463"/>
              <a:gd name="connsiteX0" fmla="*/ 0 w 824552"/>
              <a:gd name="connsiteY0" fmla="*/ 28433 h 1017896"/>
              <a:gd name="connsiteX1" fmla="*/ 13648 w 824552"/>
              <a:gd name="connsiteY1" fmla="*/ 28433 h 1017896"/>
              <a:gd name="connsiteX2" fmla="*/ 34120 w 824552"/>
              <a:gd name="connsiteY2" fmla="*/ 199030 h 1017896"/>
              <a:gd name="connsiteX3" fmla="*/ 68239 w 824552"/>
              <a:gd name="connsiteY3" fmla="*/ 308212 h 1017896"/>
              <a:gd name="connsiteX4" fmla="*/ 156950 w 824552"/>
              <a:gd name="connsiteY4" fmla="*/ 376451 h 1017896"/>
              <a:gd name="connsiteX5" fmla="*/ 170597 w 824552"/>
              <a:gd name="connsiteY5" fmla="*/ 458337 h 1017896"/>
              <a:gd name="connsiteX6" fmla="*/ 266132 w 824552"/>
              <a:gd name="connsiteY6" fmla="*/ 512928 h 1017896"/>
              <a:gd name="connsiteX7" fmla="*/ 382138 w 824552"/>
              <a:gd name="connsiteY7" fmla="*/ 581167 h 1017896"/>
              <a:gd name="connsiteX8" fmla="*/ 586854 w 824552"/>
              <a:gd name="connsiteY8" fmla="*/ 642582 h 1017896"/>
              <a:gd name="connsiteX9" fmla="*/ 702860 w 824552"/>
              <a:gd name="connsiteY9" fmla="*/ 697173 h 1017896"/>
              <a:gd name="connsiteX10" fmla="*/ 805218 w 824552"/>
              <a:gd name="connsiteY10" fmla="*/ 731293 h 1017896"/>
              <a:gd name="connsiteX11" fmla="*/ 818866 w 824552"/>
              <a:gd name="connsiteY11" fmla="*/ 840475 h 1017896"/>
              <a:gd name="connsiteX12" fmla="*/ 818866 w 824552"/>
              <a:gd name="connsiteY12" fmla="*/ 1017896 h 1017896"/>
              <a:gd name="connsiteX0" fmla="*/ 0 w 824552"/>
              <a:gd name="connsiteY0" fmla="*/ 25242 h 1014705"/>
              <a:gd name="connsiteX1" fmla="*/ 13648 w 824552"/>
              <a:gd name="connsiteY1" fmla="*/ 25242 h 1014705"/>
              <a:gd name="connsiteX2" fmla="*/ 34120 w 824552"/>
              <a:gd name="connsiteY2" fmla="*/ 195839 h 1014705"/>
              <a:gd name="connsiteX3" fmla="*/ 68239 w 824552"/>
              <a:gd name="connsiteY3" fmla="*/ 305021 h 1014705"/>
              <a:gd name="connsiteX4" fmla="*/ 156950 w 824552"/>
              <a:gd name="connsiteY4" fmla="*/ 373260 h 1014705"/>
              <a:gd name="connsiteX5" fmla="*/ 170597 w 824552"/>
              <a:gd name="connsiteY5" fmla="*/ 455146 h 1014705"/>
              <a:gd name="connsiteX6" fmla="*/ 266132 w 824552"/>
              <a:gd name="connsiteY6" fmla="*/ 509737 h 1014705"/>
              <a:gd name="connsiteX7" fmla="*/ 382138 w 824552"/>
              <a:gd name="connsiteY7" fmla="*/ 577976 h 1014705"/>
              <a:gd name="connsiteX8" fmla="*/ 586854 w 824552"/>
              <a:gd name="connsiteY8" fmla="*/ 639391 h 1014705"/>
              <a:gd name="connsiteX9" fmla="*/ 702860 w 824552"/>
              <a:gd name="connsiteY9" fmla="*/ 693982 h 1014705"/>
              <a:gd name="connsiteX10" fmla="*/ 805218 w 824552"/>
              <a:gd name="connsiteY10" fmla="*/ 728102 h 1014705"/>
              <a:gd name="connsiteX11" fmla="*/ 818866 w 824552"/>
              <a:gd name="connsiteY11" fmla="*/ 837284 h 1014705"/>
              <a:gd name="connsiteX12" fmla="*/ 818866 w 824552"/>
              <a:gd name="connsiteY12" fmla="*/ 1014705 h 1014705"/>
              <a:gd name="connsiteX0" fmla="*/ 0 w 824552"/>
              <a:gd name="connsiteY0" fmla="*/ 25242 h 1014705"/>
              <a:gd name="connsiteX1" fmla="*/ 13648 w 824552"/>
              <a:gd name="connsiteY1" fmla="*/ 25242 h 1014705"/>
              <a:gd name="connsiteX2" fmla="*/ 34120 w 824552"/>
              <a:gd name="connsiteY2" fmla="*/ 195839 h 1014705"/>
              <a:gd name="connsiteX3" fmla="*/ 68239 w 824552"/>
              <a:gd name="connsiteY3" fmla="*/ 305021 h 1014705"/>
              <a:gd name="connsiteX4" fmla="*/ 156950 w 824552"/>
              <a:gd name="connsiteY4" fmla="*/ 373260 h 1014705"/>
              <a:gd name="connsiteX5" fmla="*/ 170597 w 824552"/>
              <a:gd name="connsiteY5" fmla="*/ 455146 h 1014705"/>
              <a:gd name="connsiteX6" fmla="*/ 266132 w 824552"/>
              <a:gd name="connsiteY6" fmla="*/ 509737 h 1014705"/>
              <a:gd name="connsiteX7" fmla="*/ 382138 w 824552"/>
              <a:gd name="connsiteY7" fmla="*/ 577976 h 1014705"/>
              <a:gd name="connsiteX8" fmla="*/ 586854 w 824552"/>
              <a:gd name="connsiteY8" fmla="*/ 639391 h 1014705"/>
              <a:gd name="connsiteX9" fmla="*/ 702860 w 824552"/>
              <a:gd name="connsiteY9" fmla="*/ 693982 h 1014705"/>
              <a:gd name="connsiteX10" fmla="*/ 805218 w 824552"/>
              <a:gd name="connsiteY10" fmla="*/ 728102 h 1014705"/>
              <a:gd name="connsiteX11" fmla="*/ 818866 w 824552"/>
              <a:gd name="connsiteY11" fmla="*/ 837284 h 1014705"/>
              <a:gd name="connsiteX12" fmla="*/ 818866 w 824552"/>
              <a:gd name="connsiteY12" fmla="*/ 1014705 h 101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24552" h="1014705">
                <a:moveTo>
                  <a:pt x="0" y="25242"/>
                </a:moveTo>
                <a:cubicBezTo>
                  <a:pt x="2275" y="25242"/>
                  <a:pt x="5629" y="0"/>
                  <a:pt x="13648" y="25242"/>
                </a:cubicBezTo>
                <a:cubicBezTo>
                  <a:pt x="19335" y="53675"/>
                  <a:pt x="25022" y="149209"/>
                  <a:pt x="34120" y="195839"/>
                </a:cubicBezTo>
                <a:cubicBezTo>
                  <a:pt x="43218" y="242469"/>
                  <a:pt x="47767" y="275451"/>
                  <a:pt x="68239" y="305021"/>
                </a:cubicBezTo>
                <a:cubicBezTo>
                  <a:pt x="88711" y="334591"/>
                  <a:pt x="139890" y="348239"/>
                  <a:pt x="156950" y="373260"/>
                </a:cubicBezTo>
                <a:cubicBezTo>
                  <a:pt x="174010" y="398281"/>
                  <a:pt x="152400" y="432400"/>
                  <a:pt x="170597" y="455146"/>
                </a:cubicBezTo>
                <a:cubicBezTo>
                  <a:pt x="188794" y="477892"/>
                  <a:pt x="266132" y="509737"/>
                  <a:pt x="266132" y="509737"/>
                </a:cubicBezTo>
                <a:cubicBezTo>
                  <a:pt x="301389" y="530209"/>
                  <a:pt x="328684" y="556367"/>
                  <a:pt x="382138" y="577976"/>
                </a:cubicBezTo>
                <a:cubicBezTo>
                  <a:pt x="435592" y="599585"/>
                  <a:pt x="533400" y="620057"/>
                  <a:pt x="586854" y="639391"/>
                </a:cubicBezTo>
                <a:cubicBezTo>
                  <a:pt x="640308" y="658725"/>
                  <a:pt x="666466" y="679197"/>
                  <a:pt x="702860" y="693982"/>
                </a:cubicBezTo>
                <a:cubicBezTo>
                  <a:pt x="739254" y="708767"/>
                  <a:pt x="785884" y="704218"/>
                  <a:pt x="805218" y="728102"/>
                </a:cubicBezTo>
                <a:cubicBezTo>
                  <a:pt x="824552" y="751986"/>
                  <a:pt x="816591" y="789517"/>
                  <a:pt x="818866" y="837284"/>
                </a:cubicBezTo>
                <a:cubicBezTo>
                  <a:pt x="821141" y="885051"/>
                  <a:pt x="820003" y="949878"/>
                  <a:pt x="818866" y="1014705"/>
                </a:cubicBezTo>
              </a:path>
            </a:pathLst>
          </a:cu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3200" b="1" i="1">
              <a:ln>
                <a:solidFill>
                  <a:srgbClr val="FFFF00"/>
                </a:solidFill>
              </a:ln>
              <a:solidFill>
                <a:srgbClr val="000000"/>
              </a:solidFill>
            </a:endParaRPr>
          </a:p>
        </p:txBody>
      </p:sp>
      <p:grpSp>
        <p:nvGrpSpPr>
          <p:cNvPr id="1591357" name="Group 296">
            <a:extLst>
              <a:ext uri="{FF2B5EF4-FFF2-40B4-BE49-F238E27FC236}">
                <a16:creationId xmlns:a16="http://schemas.microsoft.com/office/drawing/2014/main" xmlns="" id="{113B05E3-3FE5-49B2-97D5-5A8BB2F28457}"/>
              </a:ext>
            </a:extLst>
          </p:cNvPr>
          <p:cNvGrpSpPr>
            <a:grpSpLocks/>
          </p:cNvGrpSpPr>
          <p:nvPr/>
        </p:nvGrpSpPr>
        <p:grpSpPr bwMode="auto">
          <a:xfrm>
            <a:off x="5786438" y="4992688"/>
            <a:ext cx="4451350" cy="1865312"/>
            <a:chOff x="3644" y="3009"/>
            <a:chExt cx="2803" cy="1175"/>
          </a:xfrm>
        </p:grpSpPr>
        <p:sp>
          <p:nvSpPr>
            <p:cNvPr id="1591430" name="Oval 297">
              <a:extLst>
                <a:ext uri="{FF2B5EF4-FFF2-40B4-BE49-F238E27FC236}">
                  <a16:creationId xmlns:a16="http://schemas.microsoft.com/office/drawing/2014/main" xmlns="" id="{586B365A-DE20-4459-B5AA-5FBA78A6F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3239"/>
              <a:ext cx="136" cy="13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73" tIns="45688" rIns="91373" bIns="45688" anchor="ctr"/>
            <a:lstStyle>
              <a:lvl1pPr>
                <a:spcBef>
                  <a:spcPct val="20000"/>
                </a:spcBef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th-TH" altLang="th-TH" sz="2800">
                <a:solidFill>
                  <a:srgbClr val="000000"/>
                </a:solidFill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sp>
          <p:nvSpPr>
            <p:cNvPr id="1591431" name="Oval 298">
              <a:extLst>
                <a:ext uri="{FF2B5EF4-FFF2-40B4-BE49-F238E27FC236}">
                  <a16:creationId xmlns:a16="http://schemas.microsoft.com/office/drawing/2014/main" xmlns="" id="{7FEFE6C2-80FF-41FF-96D2-67E4A7A66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" y="3652"/>
              <a:ext cx="136" cy="13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73" tIns="45688" rIns="91373" bIns="45688" anchor="ctr"/>
            <a:lstStyle>
              <a:lvl1pPr>
                <a:spcBef>
                  <a:spcPct val="20000"/>
                </a:spcBef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th-TH" altLang="th-TH" sz="2800">
                <a:solidFill>
                  <a:srgbClr val="000000"/>
                </a:solidFill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sp>
          <p:nvSpPr>
            <p:cNvPr id="1591432" name="Oval 299">
              <a:extLst>
                <a:ext uri="{FF2B5EF4-FFF2-40B4-BE49-F238E27FC236}">
                  <a16:creationId xmlns:a16="http://schemas.microsoft.com/office/drawing/2014/main" xmlns="" id="{F0FAA8AD-518D-407E-B9E6-38939E3D0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" y="3818"/>
              <a:ext cx="136" cy="13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73" tIns="45688" rIns="91373" bIns="45688" anchor="ctr"/>
            <a:lstStyle>
              <a:lvl1pPr>
                <a:spcBef>
                  <a:spcPct val="20000"/>
                </a:spcBef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th-TH" altLang="th-TH" sz="2800">
                <a:solidFill>
                  <a:srgbClr val="000000"/>
                </a:solidFill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sp>
          <p:nvSpPr>
            <p:cNvPr id="1591433" name="Oval 300">
              <a:extLst>
                <a:ext uri="{FF2B5EF4-FFF2-40B4-BE49-F238E27FC236}">
                  <a16:creationId xmlns:a16="http://schemas.microsoft.com/office/drawing/2014/main" xmlns="" id="{6076A237-C4A9-43DA-A4AC-C2F991CE7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3444"/>
              <a:ext cx="136" cy="136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73" tIns="45688" rIns="91373" bIns="45688" anchor="ctr"/>
            <a:lstStyle>
              <a:lvl1pPr>
                <a:spcBef>
                  <a:spcPct val="20000"/>
                </a:spcBef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th-TH" altLang="th-TH" sz="2800">
                <a:solidFill>
                  <a:srgbClr val="000000"/>
                </a:solidFill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sp>
          <p:nvSpPr>
            <p:cNvPr id="1591434" name="Text Box 328">
              <a:extLst>
                <a:ext uri="{FF2B5EF4-FFF2-40B4-BE49-F238E27FC236}">
                  <a16:creationId xmlns:a16="http://schemas.microsoft.com/office/drawing/2014/main" xmlns="" id="{A20B929F-8E2F-4BEB-95A4-DF573357D9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1" y="3009"/>
              <a:ext cx="2616" cy="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986" tIns="41492" rIns="82986" bIns="41492">
              <a:spAutoFit/>
            </a:bodyPr>
            <a:lstStyle>
              <a:lvl1pPr defTabSz="842963">
                <a:spcBef>
                  <a:spcPct val="20000"/>
                </a:spcBef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 defTabSz="842963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 defTabSz="842963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 defTabSz="842963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 defTabSz="842963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defTabSz="8429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defTabSz="8429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defTabSz="8429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defTabSz="8429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th-TH" altLang="th-TH" sz="1600" b="1" u="sng" dirty="0">
                  <a:solidFill>
                    <a:srgbClr val="0000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เกณฑ์สภาพน้ำท่าในช่วงฤดูแล้ง</a:t>
              </a:r>
            </a:p>
            <a:p>
              <a:pPr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th-TH" altLang="th-TH" sz="1600" b="1" dirty="0">
                  <a:solidFill>
                    <a:srgbClr val="FF00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น้ำมาก </a:t>
              </a:r>
              <a:r>
                <a:rPr lang="en-US" altLang="th-TH" sz="1600" b="1" dirty="0">
                  <a:solidFill>
                    <a:srgbClr val="FF00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: </a:t>
              </a:r>
              <a:r>
                <a:rPr lang="th-TH" altLang="th-TH" sz="1600" b="1" dirty="0">
                  <a:solidFill>
                    <a:srgbClr val="FF00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 สูงกว่า 81</a:t>
              </a:r>
              <a:r>
                <a:rPr lang="en-US" altLang="th-TH" sz="1600" b="1" dirty="0">
                  <a:solidFill>
                    <a:srgbClr val="FF00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%  </a:t>
              </a:r>
              <a:r>
                <a:rPr lang="th-TH" altLang="th-TH" sz="1600" b="1" dirty="0">
                  <a:solidFill>
                    <a:srgbClr val="FF00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ค่าความจุลำน้ำ</a:t>
              </a:r>
            </a:p>
            <a:p>
              <a:pPr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th-TH" altLang="th-TH" sz="1600" b="1" dirty="0">
                  <a:solidFill>
                    <a:srgbClr val="0000FF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น้ำดี </a:t>
              </a:r>
              <a:r>
                <a:rPr lang="en-US" altLang="th-TH" sz="1600" b="1" dirty="0">
                  <a:solidFill>
                    <a:srgbClr val="0000FF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:</a:t>
              </a:r>
              <a:r>
                <a:rPr lang="th-TH" altLang="th-TH" sz="1600" b="1" dirty="0">
                  <a:solidFill>
                    <a:srgbClr val="0000FF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  สูงกว่า </a:t>
              </a:r>
              <a:r>
                <a:rPr lang="en-US" altLang="th-TH" sz="1600" b="1" dirty="0">
                  <a:solidFill>
                    <a:srgbClr val="0000FF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50.1 – 80 %</a:t>
              </a:r>
              <a:r>
                <a:rPr lang="th-TH" altLang="th-TH" sz="1600" b="1" dirty="0">
                  <a:solidFill>
                    <a:srgbClr val="0000FF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 ของความจุลำน้ำ</a:t>
              </a:r>
            </a:p>
            <a:p>
              <a:pPr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th-TH" altLang="th-TH" sz="1600" b="1" dirty="0">
                  <a:solidFill>
                    <a:srgbClr val="0080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น้ำปกติ </a:t>
              </a:r>
              <a:r>
                <a:rPr lang="en-US" altLang="th-TH" sz="1600" b="1" dirty="0">
                  <a:solidFill>
                    <a:srgbClr val="0080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:</a:t>
              </a:r>
              <a:r>
                <a:rPr lang="th-TH" altLang="th-TH" sz="1600" b="1" dirty="0">
                  <a:solidFill>
                    <a:srgbClr val="0080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 สูงกว่า 30.1</a:t>
              </a:r>
              <a:r>
                <a:rPr lang="en-US" altLang="th-TH" sz="1600" b="1" dirty="0">
                  <a:solidFill>
                    <a:srgbClr val="0080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%-50%</a:t>
              </a:r>
              <a:r>
                <a:rPr lang="th-TH" altLang="th-TH" sz="1600" b="1" dirty="0">
                  <a:solidFill>
                    <a:srgbClr val="0080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 ของความจุลำน้ำ</a:t>
              </a:r>
            </a:p>
            <a:p>
              <a:pPr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th-TH" altLang="th-TH" sz="1600" b="1" dirty="0">
                  <a:solidFill>
                    <a:srgbClr val="FF66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น้ำน้อย </a:t>
              </a:r>
              <a:r>
                <a:rPr lang="en-US" altLang="th-TH" sz="1600" b="1" dirty="0">
                  <a:solidFill>
                    <a:srgbClr val="FF66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:</a:t>
              </a:r>
              <a:r>
                <a:rPr lang="th-TH" altLang="th-TH" sz="1600" b="1" dirty="0">
                  <a:solidFill>
                    <a:srgbClr val="FF66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 ต่ำกว่า 30</a:t>
              </a:r>
              <a:r>
                <a:rPr lang="en-US" altLang="th-TH" sz="1600" b="1" dirty="0">
                  <a:solidFill>
                    <a:srgbClr val="FF66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% </a:t>
              </a:r>
              <a:r>
                <a:rPr lang="th-TH" altLang="th-TH" sz="1600" b="1" dirty="0">
                  <a:solidFill>
                    <a:srgbClr val="FF6600"/>
                  </a:solidFill>
                  <a:latin typeface="Angsana New" panose="02020603050405020304" pitchFamily="18" charset="-34"/>
                  <a:ea typeface="Arial Unicode MS" panose="020B0604020202020204" pitchFamily="34" charset="-128"/>
                  <a:cs typeface="FreesiaUPC" panose="020B0604020202020204" pitchFamily="34" charset="-34"/>
                </a:rPr>
                <a:t>ของความจุลำน้ำ</a:t>
              </a:r>
            </a:p>
            <a:p>
              <a:pPr fontAlgn="base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FontTx/>
                <a:buNone/>
                <a:defRPr/>
              </a:pPr>
              <a:endParaRPr lang="th-TH" altLang="th-TH" sz="1600" b="1" dirty="0">
                <a:solidFill>
                  <a:srgbClr val="FF0000"/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FreesiaUPC" panose="020B0604020202020204" pitchFamily="34" charset="-34"/>
              </a:endParaRPr>
            </a:p>
          </p:txBody>
        </p:sp>
      </p:grpSp>
      <p:sp>
        <p:nvSpPr>
          <p:cNvPr id="1591358" name="Text Box 334">
            <a:extLst>
              <a:ext uri="{FF2B5EF4-FFF2-40B4-BE49-F238E27FC236}">
                <a16:creationId xmlns:a16="http://schemas.microsoft.com/office/drawing/2014/main" xmlns="" id="{68087A42-69DC-46AF-8A0C-3FCBA137C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0638" y="-12700"/>
            <a:ext cx="9164638" cy="452438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24" tIns="41461" rIns="82924" bIns="41461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2400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แนวโน้มสถานการณ์น้ำท่าในลำน้ำสายหลัก  1 เมษายน 2561 </a:t>
            </a:r>
          </a:p>
        </p:txBody>
      </p:sp>
      <p:sp>
        <p:nvSpPr>
          <p:cNvPr id="1591361" name="Rectangle 274">
            <a:extLst>
              <a:ext uri="{FF2B5EF4-FFF2-40B4-BE49-F238E27FC236}">
                <a16:creationId xmlns:a16="http://schemas.microsoft.com/office/drawing/2014/main" xmlns="" id="{9A50ED76-D2E5-4E2E-A7B7-A67C97F51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4572000"/>
            <a:ext cx="7239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200" b="1">
                <a:solidFill>
                  <a:srgbClr val="0000FF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K.10</a:t>
            </a:r>
            <a:endParaRPr lang="th-TH" altLang="th-TH" sz="1200" b="1">
              <a:solidFill>
                <a:srgbClr val="0000FF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2" name="รูปแบบอิสระ 151">
            <a:extLst>
              <a:ext uri="{FF2B5EF4-FFF2-40B4-BE49-F238E27FC236}">
                <a16:creationId xmlns:a16="http://schemas.microsoft.com/office/drawing/2014/main" xmlns="" id="{931EA202-EC07-4059-92E7-B806F0F3E73F}"/>
              </a:ext>
            </a:extLst>
          </p:cNvPr>
          <p:cNvSpPr/>
          <p:nvPr/>
        </p:nvSpPr>
        <p:spPr>
          <a:xfrm>
            <a:off x="3408363" y="1601788"/>
            <a:ext cx="139700" cy="614362"/>
          </a:xfrm>
          <a:custGeom>
            <a:avLst/>
            <a:gdLst>
              <a:gd name="connsiteX0" fmla="*/ 138989 w 138989"/>
              <a:gd name="connsiteY0" fmla="*/ 0 h 614477"/>
              <a:gd name="connsiteX1" fmla="*/ 102413 w 138989"/>
              <a:gd name="connsiteY1" fmla="*/ 73152 h 614477"/>
              <a:gd name="connsiteX2" fmla="*/ 80467 w 138989"/>
              <a:gd name="connsiteY2" fmla="*/ 87782 h 614477"/>
              <a:gd name="connsiteX3" fmla="*/ 65837 w 138989"/>
              <a:gd name="connsiteY3" fmla="*/ 373075 h 614477"/>
              <a:gd name="connsiteX4" fmla="*/ 51207 w 138989"/>
              <a:gd name="connsiteY4" fmla="*/ 416966 h 614477"/>
              <a:gd name="connsiteX5" fmla="*/ 43891 w 138989"/>
              <a:gd name="connsiteY5" fmla="*/ 548640 h 614477"/>
              <a:gd name="connsiteX6" fmla="*/ 29261 w 138989"/>
              <a:gd name="connsiteY6" fmla="*/ 570585 h 614477"/>
              <a:gd name="connsiteX7" fmla="*/ 21946 w 138989"/>
              <a:gd name="connsiteY7" fmla="*/ 599846 h 614477"/>
              <a:gd name="connsiteX8" fmla="*/ 0 w 138989"/>
              <a:gd name="connsiteY8" fmla="*/ 614477 h 61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89" h="614477">
                <a:moveTo>
                  <a:pt x="138989" y="0"/>
                </a:moveTo>
                <a:cubicBezTo>
                  <a:pt x="127081" y="35726"/>
                  <a:pt x="128412" y="47153"/>
                  <a:pt x="102413" y="73152"/>
                </a:cubicBezTo>
                <a:cubicBezTo>
                  <a:pt x="96196" y="79369"/>
                  <a:pt x="87782" y="82905"/>
                  <a:pt x="80467" y="87782"/>
                </a:cubicBezTo>
                <a:cubicBezTo>
                  <a:pt x="44061" y="197005"/>
                  <a:pt x="88424" y="56843"/>
                  <a:pt x="65837" y="373075"/>
                </a:cubicBezTo>
                <a:cubicBezTo>
                  <a:pt x="64738" y="388458"/>
                  <a:pt x="51207" y="416966"/>
                  <a:pt x="51207" y="416966"/>
                </a:cubicBezTo>
                <a:cubicBezTo>
                  <a:pt x="48768" y="460857"/>
                  <a:pt x="50108" y="505123"/>
                  <a:pt x="43891" y="548640"/>
                </a:cubicBezTo>
                <a:cubicBezTo>
                  <a:pt x="42648" y="557343"/>
                  <a:pt x="32724" y="562504"/>
                  <a:pt x="29261" y="570585"/>
                </a:cubicBezTo>
                <a:cubicBezTo>
                  <a:pt x="25301" y="579826"/>
                  <a:pt x="27523" y="591481"/>
                  <a:pt x="21946" y="599846"/>
                </a:cubicBezTo>
                <a:cubicBezTo>
                  <a:pt x="17069" y="607161"/>
                  <a:pt x="0" y="614477"/>
                  <a:pt x="0" y="614477"/>
                </a:cubicBezTo>
              </a:path>
            </a:pathLst>
          </a:custGeom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159" name="รูปแบบอิสระ 158">
            <a:extLst>
              <a:ext uri="{FF2B5EF4-FFF2-40B4-BE49-F238E27FC236}">
                <a16:creationId xmlns:a16="http://schemas.microsoft.com/office/drawing/2014/main" xmlns="" id="{65083A6D-6915-437E-B38C-C24D2D096E09}"/>
              </a:ext>
            </a:extLst>
          </p:cNvPr>
          <p:cNvSpPr/>
          <p:nvPr/>
        </p:nvSpPr>
        <p:spPr>
          <a:xfrm>
            <a:off x="3243263" y="2678113"/>
            <a:ext cx="239712" cy="438150"/>
          </a:xfrm>
          <a:custGeom>
            <a:avLst/>
            <a:gdLst>
              <a:gd name="connsiteX0" fmla="*/ 12462 w 240775"/>
              <a:gd name="connsiteY0" fmla="*/ 0 h 438912"/>
              <a:gd name="connsiteX1" fmla="*/ 12462 w 240775"/>
              <a:gd name="connsiteY1" fmla="*/ 58522 h 438912"/>
              <a:gd name="connsiteX2" fmla="*/ 27092 w 240775"/>
              <a:gd name="connsiteY2" fmla="*/ 80467 h 438912"/>
              <a:gd name="connsiteX3" fmla="*/ 34408 w 240775"/>
              <a:gd name="connsiteY3" fmla="*/ 102413 h 438912"/>
              <a:gd name="connsiteX4" fmla="*/ 70984 w 240775"/>
              <a:gd name="connsiteY4" fmla="*/ 146304 h 438912"/>
              <a:gd name="connsiteX5" fmla="*/ 100244 w 240775"/>
              <a:gd name="connsiteY5" fmla="*/ 204826 h 438912"/>
              <a:gd name="connsiteX6" fmla="*/ 107560 w 240775"/>
              <a:gd name="connsiteY6" fmla="*/ 226771 h 438912"/>
              <a:gd name="connsiteX7" fmla="*/ 129505 w 240775"/>
              <a:gd name="connsiteY7" fmla="*/ 248717 h 438912"/>
              <a:gd name="connsiteX8" fmla="*/ 144136 w 240775"/>
              <a:gd name="connsiteY8" fmla="*/ 270663 h 438912"/>
              <a:gd name="connsiteX9" fmla="*/ 151451 w 240775"/>
              <a:gd name="connsiteY9" fmla="*/ 343815 h 438912"/>
              <a:gd name="connsiteX10" fmla="*/ 195342 w 240775"/>
              <a:gd name="connsiteY10" fmla="*/ 373075 h 438912"/>
              <a:gd name="connsiteX11" fmla="*/ 209972 w 240775"/>
              <a:gd name="connsiteY11" fmla="*/ 387706 h 438912"/>
              <a:gd name="connsiteX12" fmla="*/ 231918 w 240775"/>
              <a:gd name="connsiteY12" fmla="*/ 402336 h 438912"/>
              <a:gd name="connsiteX13" fmla="*/ 239233 w 240775"/>
              <a:gd name="connsiteY13" fmla="*/ 438912 h 43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0775" h="438912">
                <a:moveTo>
                  <a:pt x="12462" y="0"/>
                </a:moveTo>
                <a:cubicBezTo>
                  <a:pt x="3470" y="26978"/>
                  <a:pt x="0" y="25290"/>
                  <a:pt x="12462" y="58522"/>
                </a:cubicBezTo>
                <a:cubicBezTo>
                  <a:pt x="15549" y="66754"/>
                  <a:pt x="23160" y="72604"/>
                  <a:pt x="27092" y="80467"/>
                </a:cubicBezTo>
                <a:cubicBezTo>
                  <a:pt x="30541" y="87364"/>
                  <a:pt x="30959" y="95516"/>
                  <a:pt x="34408" y="102413"/>
                </a:cubicBezTo>
                <a:cubicBezTo>
                  <a:pt x="44594" y="122785"/>
                  <a:pt x="54802" y="130123"/>
                  <a:pt x="70984" y="146304"/>
                </a:cubicBezTo>
                <a:cubicBezTo>
                  <a:pt x="87795" y="196738"/>
                  <a:pt x="74710" y="179290"/>
                  <a:pt x="100244" y="204826"/>
                </a:cubicBezTo>
                <a:cubicBezTo>
                  <a:pt x="102683" y="212141"/>
                  <a:pt x="103283" y="220355"/>
                  <a:pt x="107560" y="226771"/>
                </a:cubicBezTo>
                <a:cubicBezTo>
                  <a:pt x="113299" y="235379"/>
                  <a:pt x="122882" y="240770"/>
                  <a:pt x="129505" y="248717"/>
                </a:cubicBezTo>
                <a:cubicBezTo>
                  <a:pt x="135133" y="255471"/>
                  <a:pt x="139259" y="263348"/>
                  <a:pt x="144136" y="270663"/>
                </a:cubicBezTo>
                <a:cubicBezTo>
                  <a:pt x="146574" y="295047"/>
                  <a:pt x="140492" y="321897"/>
                  <a:pt x="151451" y="343815"/>
                </a:cubicBezTo>
                <a:cubicBezTo>
                  <a:pt x="159315" y="359542"/>
                  <a:pt x="180712" y="363322"/>
                  <a:pt x="195342" y="373075"/>
                </a:cubicBezTo>
                <a:cubicBezTo>
                  <a:pt x="201081" y="376901"/>
                  <a:pt x="204586" y="383398"/>
                  <a:pt x="209972" y="387706"/>
                </a:cubicBezTo>
                <a:cubicBezTo>
                  <a:pt x="216837" y="393198"/>
                  <a:pt x="224603" y="397459"/>
                  <a:pt x="231918" y="402336"/>
                </a:cubicBezTo>
                <a:cubicBezTo>
                  <a:pt x="240775" y="428908"/>
                  <a:pt x="239233" y="416571"/>
                  <a:pt x="239233" y="438912"/>
                </a:cubicBezTo>
              </a:path>
            </a:pathLst>
          </a:cu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4" name="Freeform 413">
            <a:extLst>
              <a:ext uri="{FF2B5EF4-FFF2-40B4-BE49-F238E27FC236}">
                <a16:creationId xmlns:a16="http://schemas.microsoft.com/office/drawing/2014/main" xmlns="" id="{11EF322F-0B2C-4D87-BC2F-98DC8B085AEF}"/>
              </a:ext>
            </a:extLst>
          </p:cNvPr>
          <p:cNvSpPr>
            <a:spLocks/>
          </p:cNvSpPr>
          <p:nvPr/>
        </p:nvSpPr>
        <p:spPr bwMode="auto">
          <a:xfrm>
            <a:off x="4464050" y="4005263"/>
            <a:ext cx="2646363" cy="736600"/>
          </a:xfrm>
          <a:custGeom>
            <a:avLst/>
            <a:gdLst>
              <a:gd name="T0" fmla="*/ 0 w 1662"/>
              <a:gd name="T1" fmla="*/ 474 h 474"/>
              <a:gd name="T2" fmla="*/ 66 w 1662"/>
              <a:gd name="T3" fmla="*/ 426 h 474"/>
              <a:gd name="T4" fmla="*/ 6 w 1662"/>
              <a:gd name="T5" fmla="*/ 378 h 474"/>
              <a:gd name="T6" fmla="*/ 66 w 1662"/>
              <a:gd name="T7" fmla="*/ 312 h 474"/>
              <a:gd name="T8" fmla="*/ 318 w 1662"/>
              <a:gd name="T9" fmla="*/ 246 h 474"/>
              <a:gd name="T10" fmla="*/ 390 w 1662"/>
              <a:gd name="T11" fmla="*/ 222 h 474"/>
              <a:gd name="T12" fmla="*/ 462 w 1662"/>
              <a:gd name="T13" fmla="*/ 204 h 474"/>
              <a:gd name="T14" fmla="*/ 558 w 1662"/>
              <a:gd name="T15" fmla="*/ 150 h 474"/>
              <a:gd name="T16" fmla="*/ 594 w 1662"/>
              <a:gd name="T17" fmla="*/ 108 h 474"/>
              <a:gd name="T18" fmla="*/ 612 w 1662"/>
              <a:gd name="T19" fmla="*/ 72 h 474"/>
              <a:gd name="T20" fmla="*/ 696 w 1662"/>
              <a:gd name="T21" fmla="*/ 36 h 474"/>
              <a:gd name="T22" fmla="*/ 750 w 1662"/>
              <a:gd name="T23" fmla="*/ 66 h 474"/>
              <a:gd name="T24" fmla="*/ 804 w 1662"/>
              <a:gd name="T25" fmla="*/ 30 h 474"/>
              <a:gd name="T26" fmla="*/ 870 w 1662"/>
              <a:gd name="T27" fmla="*/ 36 h 474"/>
              <a:gd name="T28" fmla="*/ 882 w 1662"/>
              <a:gd name="T29" fmla="*/ 54 h 474"/>
              <a:gd name="T30" fmla="*/ 918 w 1662"/>
              <a:gd name="T31" fmla="*/ 72 h 474"/>
              <a:gd name="T32" fmla="*/ 984 w 1662"/>
              <a:gd name="T33" fmla="*/ 54 h 474"/>
              <a:gd name="T34" fmla="*/ 1014 w 1662"/>
              <a:gd name="T35" fmla="*/ 60 h 474"/>
              <a:gd name="T36" fmla="*/ 1032 w 1662"/>
              <a:gd name="T37" fmla="*/ 72 h 474"/>
              <a:gd name="T38" fmla="*/ 1200 w 1662"/>
              <a:gd name="T39" fmla="*/ 48 h 474"/>
              <a:gd name="T40" fmla="*/ 1260 w 1662"/>
              <a:gd name="T41" fmla="*/ 0 h 474"/>
              <a:gd name="T42" fmla="*/ 1296 w 1662"/>
              <a:gd name="T43" fmla="*/ 18 h 474"/>
              <a:gd name="T44" fmla="*/ 1380 w 1662"/>
              <a:gd name="T45" fmla="*/ 66 h 474"/>
              <a:gd name="T46" fmla="*/ 1416 w 1662"/>
              <a:gd name="T47" fmla="*/ 90 h 474"/>
              <a:gd name="T48" fmla="*/ 1428 w 1662"/>
              <a:gd name="T49" fmla="*/ 108 h 474"/>
              <a:gd name="T50" fmla="*/ 1608 w 1662"/>
              <a:gd name="T51" fmla="*/ 144 h 474"/>
              <a:gd name="T52" fmla="*/ 1620 w 1662"/>
              <a:gd name="T53" fmla="*/ 168 h 474"/>
              <a:gd name="T54" fmla="*/ 1644 w 1662"/>
              <a:gd name="T55" fmla="*/ 132 h 474"/>
              <a:gd name="T56" fmla="*/ 1662 w 1662"/>
              <a:gd name="T57" fmla="*/ 108 h 47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662"/>
              <a:gd name="T88" fmla="*/ 0 h 474"/>
              <a:gd name="T89" fmla="*/ 1662 w 1662"/>
              <a:gd name="T90" fmla="*/ 474 h 474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662" h="474">
                <a:moveTo>
                  <a:pt x="0" y="474"/>
                </a:moveTo>
                <a:cubicBezTo>
                  <a:pt x="14" y="419"/>
                  <a:pt x="37" y="469"/>
                  <a:pt x="66" y="426"/>
                </a:cubicBezTo>
                <a:cubicBezTo>
                  <a:pt x="44" y="411"/>
                  <a:pt x="25" y="397"/>
                  <a:pt x="6" y="378"/>
                </a:cubicBezTo>
                <a:cubicBezTo>
                  <a:pt x="14" y="336"/>
                  <a:pt x="31" y="331"/>
                  <a:pt x="66" y="312"/>
                </a:cubicBezTo>
                <a:cubicBezTo>
                  <a:pt x="142" y="270"/>
                  <a:pt x="233" y="259"/>
                  <a:pt x="318" y="246"/>
                </a:cubicBezTo>
                <a:cubicBezTo>
                  <a:pt x="347" y="242"/>
                  <a:pt x="363" y="230"/>
                  <a:pt x="390" y="222"/>
                </a:cubicBezTo>
                <a:cubicBezTo>
                  <a:pt x="414" y="215"/>
                  <a:pt x="462" y="204"/>
                  <a:pt x="462" y="204"/>
                </a:cubicBezTo>
                <a:cubicBezTo>
                  <a:pt x="494" y="183"/>
                  <a:pt x="521" y="162"/>
                  <a:pt x="558" y="150"/>
                </a:cubicBezTo>
                <a:cubicBezTo>
                  <a:pt x="572" y="136"/>
                  <a:pt x="584" y="126"/>
                  <a:pt x="594" y="108"/>
                </a:cubicBezTo>
                <a:cubicBezTo>
                  <a:pt x="607" y="85"/>
                  <a:pt x="591" y="93"/>
                  <a:pt x="612" y="72"/>
                </a:cubicBezTo>
                <a:cubicBezTo>
                  <a:pt x="632" y="52"/>
                  <a:pt x="671" y="48"/>
                  <a:pt x="696" y="36"/>
                </a:cubicBezTo>
                <a:cubicBezTo>
                  <a:pt x="737" y="64"/>
                  <a:pt x="718" y="55"/>
                  <a:pt x="750" y="66"/>
                </a:cubicBezTo>
                <a:cubicBezTo>
                  <a:pt x="774" y="58"/>
                  <a:pt x="780" y="42"/>
                  <a:pt x="804" y="30"/>
                </a:cubicBezTo>
                <a:cubicBezTo>
                  <a:pt x="826" y="32"/>
                  <a:pt x="849" y="30"/>
                  <a:pt x="870" y="36"/>
                </a:cubicBezTo>
                <a:cubicBezTo>
                  <a:pt x="877" y="38"/>
                  <a:pt x="876" y="49"/>
                  <a:pt x="882" y="54"/>
                </a:cubicBezTo>
                <a:cubicBezTo>
                  <a:pt x="892" y="62"/>
                  <a:pt x="907" y="65"/>
                  <a:pt x="918" y="72"/>
                </a:cubicBezTo>
                <a:cubicBezTo>
                  <a:pt x="972" y="58"/>
                  <a:pt x="950" y="65"/>
                  <a:pt x="984" y="54"/>
                </a:cubicBezTo>
                <a:cubicBezTo>
                  <a:pt x="1011" y="94"/>
                  <a:pt x="979" y="60"/>
                  <a:pt x="1014" y="60"/>
                </a:cubicBezTo>
                <a:cubicBezTo>
                  <a:pt x="1021" y="60"/>
                  <a:pt x="1026" y="68"/>
                  <a:pt x="1032" y="72"/>
                </a:cubicBezTo>
                <a:cubicBezTo>
                  <a:pt x="1095" y="66"/>
                  <a:pt x="1134" y="53"/>
                  <a:pt x="1200" y="48"/>
                </a:cubicBezTo>
                <a:cubicBezTo>
                  <a:pt x="1222" y="33"/>
                  <a:pt x="1241" y="19"/>
                  <a:pt x="1260" y="0"/>
                </a:cubicBezTo>
                <a:cubicBezTo>
                  <a:pt x="1271" y="7"/>
                  <a:pt x="1285" y="11"/>
                  <a:pt x="1296" y="18"/>
                </a:cubicBezTo>
                <a:cubicBezTo>
                  <a:pt x="1325" y="37"/>
                  <a:pt x="1345" y="57"/>
                  <a:pt x="1380" y="66"/>
                </a:cubicBezTo>
                <a:cubicBezTo>
                  <a:pt x="1410" y="111"/>
                  <a:pt x="1370" y="59"/>
                  <a:pt x="1416" y="90"/>
                </a:cubicBezTo>
                <a:cubicBezTo>
                  <a:pt x="1422" y="94"/>
                  <a:pt x="1422" y="104"/>
                  <a:pt x="1428" y="108"/>
                </a:cubicBezTo>
                <a:cubicBezTo>
                  <a:pt x="1471" y="137"/>
                  <a:pt x="1568" y="142"/>
                  <a:pt x="1608" y="144"/>
                </a:cubicBezTo>
                <a:cubicBezTo>
                  <a:pt x="1612" y="152"/>
                  <a:pt x="1612" y="171"/>
                  <a:pt x="1620" y="168"/>
                </a:cubicBezTo>
                <a:cubicBezTo>
                  <a:pt x="1634" y="163"/>
                  <a:pt x="1644" y="132"/>
                  <a:pt x="1644" y="132"/>
                </a:cubicBezTo>
                <a:cubicBezTo>
                  <a:pt x="1651" y="104"/>
                  <a:pt x="1642" y="108"/>
                  <a:pt x="1662" y="108"/>
                </a:cubicBezTo>
              </a:path>
            </a:pathLst>
          </a:custGeom>
          <a:ln>
            <a:solidFill>
              <a:srgbClr val="FFFF00"/>
            </a:solidFill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82956" tIns="41474" rIns="82956" bIns="41474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/>
              <a:ea typeface="Gulim" pitchFamily="34" charset="-127"/>
            </a:endParaRPr>
          </a:p>
        </p:txBody>
      </p:sp>
      <p:sp>
        <p:nvSpPr>
          <p:cNvPr id="10" name="รูปแบบอิสระ 9">
            <a:extLst>
              <a:ext uri="{FF2B5EF4-FFF2-40B4-BE49-F238E27FC236}">
                <a16:creationId xmlns:a16="http://schemas.microsoft.com/office/drawing/2014/main" xmlns="" id="{378D794C-1ED0-4DD9-A76B-6921C008ED9C}"/>
              </a:ext>
            </a:extLst>
          </p:cNvPr>
          <p:cNvSpPr/>
          <p:nvPr/>
        </p:nvSpPr>
        <p:spPr>
          <a:xfrm>
            <a:off x="4683125" y="2954338"/>
            <a:ext cx="1617663" cy="534987"/>
          </a:xfrm>
          <a:custGeom>
            <a:avLst/>
            <a:gdLst>
              <a:gd name="connsiteX0" fmla="*/ 5473 w 1617566"/>
              <a:gd name="connsiteY0" fmla="*/ 0 h 534015"/>
              <a:gd name="connsiteX1" fmla="*/ 188 w 1617566"/>
              <a:gd name="connsiteY1" fmla="*/ 31713 h 534015"/>
              <a:gd name="connsiteX2" fmla="*/ 10759 w 1617566"/>
              <a:gd name="connsiteY2" fmla="*/ 47570 h 534015"/>
              <a:gd name="connsiteX3" fmla="*/ 16044 w 1617566"/>
              <a:gd name="connsiteY3" fmla="*/ 63427 h 534015"/>
              <a:gd name="connsiteX4" fmla="*/ 26615 w 1617566"/>
              <a:gd name="connsiteY4" fmla="*/ 79283 h 534015"/>
              <a:gd name="connsiteX5" fmla="*/ 58329 w 1617566"/>
              <a:gd name="connsiteY5" fmla="*/ 95140 h 534015"/>
              <a:gd name="connsiteX6" fmla="*/ 105899 w 1617566"/>
              <a:gd name="connsiteY6" fmla="*/ 84569 h 534015"/>
              <a:gd name="connsiteX7" fmla="*/ 121755 w 1617566"/>
              <a:gd name="connsiteY7" fmla="*/ 73998 h 534015"/>
              <a:gd name="connsiteX8" fmla="*/ 153468 w 1617566"/>
              <a:gd name="connsiteY8" fmla="*/ 68712 h 534015"/>
              <a:gd name="connsiteX9" fmla="*/ 185182 w 1617566"/>
              <a:gd name="connsiteY9" fmla="*/ 58141 h 534015"/>
              <a:gd name="connsiteX10" fmla="*/ 248608 w 1617566"/>
              <a:gd name="connsiteY10" fmla="*/ 42284 h 534015"/>
              <a:gd name="connsiteX11" fmla="*/ 470601 w 1617566"/>
              <a:gd name="connsiteY11" fmla="*/ 36999 h 534015"/>
              <a:gd name="connsiteX12" fmla="*/ 502315 w 1617566"/>
              <a:gd name="connsiteY12" fmla="*/ 42284 h 534015"/>
              <a:gd name="connsiteX13" fmla="*/ 528742 w 1617566"/>
              <a:gd name="connsiteY13" fmla="*/ 63427 h 534015"/>
              <a:gd name="connsiteX14" fmla="*/ 544599 w 1617566"/>
              <a:gd name="connsiteY14" fmla="*/ 68712 h 534015"/>
              <a:gd name="connsiteX15" fmla="*/ 565741 w 1617566"/>
              <a:gd name="connsiteY15" fmla="*/ 79283 h 534015"/>
              <a:gd name="connsiteX16" fmla="*/ 581598 w 1617566"/>
              <a:gd name="connsiteY16" fmla="*/ 84569 h 534015"/>
              <a:gd name="connsiteX17" fmla="*/ 597455 w 1617566"/>
              <a:gd name="connsiteY17" fmla="*/ 95140 h 534015"/>
              <a:gd name="connsiteX18" fmla="*/ 687309 w 1617566"/>
              <a:gd name="connsiteY18" fmla="*/ 105711 h 534015"/>
              <a:gd name="connsiteX19" fmla="*/ 713737 w 1617566"/>
              <a:gd name="connsiteY19" fmla="*/ 121568 h 534015"/>
              <a:gd name="connsiteX20" fmla="*/ 819448 w 1617566"/>
              <a:gd name="connsiteY20" fmla="*/ 137424 h 534015"/>
              <a:gd name="connsiteX21" fmla="*/ 835304 w 1617566"/>
              <a:gd name="connsiteY21" fmla="*/ 142710 h 534015"/>
              <a:gd name="connsiteX22" fmla="*/ 882874 w 1617566"/>
              <a:gd name="connsiteY22" fmla="*/ 179709 h 534015"/>
              <a:gd name="connsiteX23" fmla="*/ 904016 w 1617566"/>
              <a:gd name="connsiteY23" fmla="*/ 211422 h 534015"/>
              <a:gd name="connsiteX24" fmla="*/ 925159 w 1617566"/>
              <a:gd name="connsiteY24" fmla="*/ 237850 h 534015"/>
              <a:gd name="connsiteX25" fmla="*/ 946301 w 1617566"/>
              <a:gd name="connsiteY25" fmla="*/ 285420 h 534015"/>
              <a:gd name="connsiteX26" fmla="*/ 951586 w 1617566"/>
              <a:gd name="connsiteY26" fmla="*/ 301276 h 534015"/>
              <a:gd name="connsiteX27" fmla="*/ 972729 w 1617566"/>
              <a:gd name="connsiteY27" fmla="*/ 327704 h 534015"/>
              <a:gd name="connsiteX28" fmla="*/ 988585 w 1617566"/>
              <a:gd name="connsiteY28" fmla="*/ 338275 h 534015"/>
              <a:gd name="connsiteX29" fmla="*/ 999156 w 1617566"/>
              <a:gd name="connsiteY29" fmla="*/ 354132 h 534015"/>
              <a:gd name="connsiteX30" fmla="*/ 1004442 w 1617566"/>
              <a:gd name="connsiteY30" fmla="*/ 369988 h 534015"/>
              <a:gd name="connsiteX31" fmla="*/ 1025584 w 1617566"/>
              <a:gd name="connsiteY31" fmla="*/ 401702 h 534015"/>
              <a:gd name="connsiteX32" fmla="*/ 1036155 w 1617566"/>
              <a:gd name="connsiteY32" fmla="*/ 417558 h 534015"/>
              <a:gd name="connsiteX33" fmla="*/ 1052012 w 1617566"/>
              <a:gd name="connsiteY33" fmla="*/ 428129 h 534015"/>
              <a:gd name="connsiteX34" fmla="*/ 1073154 w 1617566"/>
              <a:gd name="connsiteY34" fmla="*/ 454557 h 534015"/>
              <a:gd name="connsiteX35" fmla="*/ 1083725 w 1617566"/>
              <a:gd name="connsiteY35" fmla="*/ 470414 h 534015"/>
              <a:gd name="connsiteX36" fmla="*/ 1131295 w 1617566"/>
              <a:gd name="connsiteY36" fmla="*/ 491556 h 534015"/>
              <a:gd name="connsiteX37" fmla="*/ 1178865 w 1617566"/>
              <a:gd name="connsiteY37" fmla="*/ 512698 h 534015"/>
              <a:gd name="connsiteX38" fmla="*/ 1226435 w 1617566"/>
              <a:gd name="connsiteY38" fmla="*/ 528555 h 534015"/>
              <a:gd name="connsiteX39" fmla="*/ 1242292 w 1617566"/>
              <a:gd name="connsiteY39" fmla="*/ 533840 h 534015"/>
              <a:gd name="connsiteX40" fmla="*/ 1279290 w 1617566"/>
              <a:gd name="connsiteY40" fmla="*/ 528555 h 534015"/>
              <a:gd name="connsiteX41" fmla="*/ 1332146 w 1617566"/>
              <a:gd name="connsiteY41" fmla="*/ 523269 h 534015"/>
              <a:gd name="connsiteX42" fmla="*/ 1363859 w 1617566"/>
              <a:gd name="connsiteY42" fmla="*/ 517984 h 534015"/>
              <a:gd name="connsiteX43" fmla="*/ 1569996 w 1617566"/>
              <a:gd name="connsiteY43" fmla="*/ 517984 h 534015"/>
              <a:gd name="connsiteX44" fmla="*/ 1585852 w 1617566"/>
              <a:gd name="connsiteY44" fmla="*/ 528555 h 534015"/>
              <a:gd name="connsiteX45" fmla="*/ 1617566 w 1617566"/>
              <a:gd name="connsiteY45" fmla="*/ 533840 h 53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617566" h="534015">
                <a:moveTo>
                  <a:pt x="5473" y="0"/>
                </a:moveTo>
                <a:cubicBezTo>
                  <a:pt x="3711" y="10571"/>
                  <a:pt x="-996" y="21062"/>
                  <a:pt x="188" y="31713"/>
                </a:cubicBezTo>
                <a:cubicBezTo>
                  <a:pt x="890" y="38027"/>
                  <a:pt x="7918" y="41888"/>
                  <a:pt x="10759" y="47570"/>
                </a:cubicBezTo>
                <a:cubicBezTo>
                  <a:pt x="13251" y="52553"/>
                  <a:pt x="13552" y="58444"/>
                  <a:pt x="16044" y="63427"/>
                </a:cubicBezTo>
                <a:cubicBezTo>
                  <a:pt x="18885" y="69109"/>
                  <a:pt x="22123" y="74791"/>
                  <a:pt x="26615" y="79283"/>
                </a:cubicBezTo>
                <a:cubicBezTo>
                  <a:pt x="36861" y="89529"/>
                  <a:pt x="45433" y="90841"/>
                  <a:pt x="58329" y="95140"/>
                </a:cubicBezTo>
                <a:cubicBezTo>
                  <a:pt x="63025" y="94201"/>
                  <a:pt x="99374" y="87365"/>
                  <a:pt x="105899" y="84569"/>
                </a:cubicBezTo>
                <a:cubicBezTo>
                  <a:pt x="111738" y="82067"/>
                  <a:pt x="115729" y="76007"/>
                  <a:pt x="121755" y="73998"/>
                </a:cubicBezTo>
                <a:cubicBezTo>
                  <a:pt x="131922" y="70609"/>
                  <a:pt x="143071" y="71311"/>
                  <a:pt x="153468" y="68712"/>
                </a:cubicBezTo>
                <a:cubicBezTo>
                  <a:pt x="164278" y="66009"/>
                  <a:pt x="174611" y="61665"/>
                  <a:pt x="185182" y="58141"/>
                </a:cubicBezTo>
                <a:cubicBezTo>
                  <a:pt x="206331" y="51091"/>
                  <a:pt x="225823" y="43233"/>
                  <a:pt x="248608" y="42284"/>
                </a:cubicBezTo>
                <a:cubicBezTo>
                  <a:pt x="322562" y="39203"/>
                  <a:pt x="396603" y="38761"/>
                  <a:pt x="470601" y="36999"/>
                </a:cubicBezTo>
                <a:cubicBezTo>
                  <a:pt x="481172" y="38761"/>
                  <a:pt x="492148" y="38895"/>
                  <a:pt x="502315" y="42284"/>
                </a:cubicBezTo>
                <a:cubicBezTo>
                  <a:pt x="526117" y="50218"/>
                  <a:pt x="510699" y="52601"/>
                  <a:pt x="528742" y="63427"/>
                </a:cubicBezTo>
                <a:cubicBezTo>
                  <a:pt x="533520" y="66294"/>
                  <a:pt x="539478" y="66517"/>
                  <a:pt x="544599" y="68712"/>
                </a:cubicBezTo>
                <a:cubicBezTo>
                  <a:pt x="551841" y="71816"/>
                  <a:pt x="558499" y="76179"/>
                  <a:pt x="565741" y="79283"/>
                </a:cubicBezTo>
                <a:cubicBezTo>
                  <a:pt x="570862" y="81478"/>
                  <a:pt x="576615" y="82077"/>
                  <a:pt x="581598" y="84569"/>
                </a:cubicBezTo>
                <a:cubicBezTo>
                  <a:pt x="587280" y="87410"/>
                  <a:pt x="591773" y="92299"/>
                  <a:pt x="597455" y="95140"/>
                </a:cubicBezTo>
                <a:cubicBezTo>
                  <a:pt x="621480" y="107152"/>
                  <a:pt x="675625" y="104876"/>
                  <a:pt x="687309" y="105711"/>
                </a:cubicBezTo>
                <a:cubicBezTo>
                  <a:pt x="756550" y="128788"/>
                  <a:pt x="655706" y="92551"/>
                  <a:pt x="713737" y="121568"/>
                </a:cubicBezTo>
                <a:cubicBezTo>
                  <a:pt x="747452" y="138426"/>
                  <a:pt x="781955" y="134746"/>
                  <a:pt x="819448" y="137424"/>
                </a:cubicBezTo>
                <a:cubicBezTo>
                  <a:pt x="824733" y="139186"/>
                  <a:pt x="830434" y="140004"/>
                  <a:pt x="835304" y="142710"/>
                </a:cubicBezTo>
                <a:cubicBezTo>
                  <a:pt x="850948" y="151401"/>
                  <a:pt x="871148" y="164632"/>
                  <a:pt x="882874" y="179709"/>
                </a:cubicBezTo>
                <a:cubicBezTo>
                  <a:pt x="890674" y="189738"/>
                  <a:pt x="895032" y="202439"/>
                  <a:pt x="904016" y="211422"/>
                </a:cubicBezTo>
                <a:cubicBezTo>
                  <a:pt x="919080" y="226485"/>
                  <a:pt x="911824" y="217846"/>
                  <a:pt x="925159" y="237850"/>
                </a:cubicBezTo>
                <a:cubicBezTo>
                  <a:pt x="937739" y="275590"/>
                  <a:pt x="929549" y="260292"/>
                  <a:pt x="946301" y="285420"/>
                </a:cubicBezTo>
                <a:cubicBezTo>
                  <a:pt x="948063" y="290705"/>
                  <a:pt x="949095" y="296293"/>
                  <a:pt x="951586" y="301276"/>
                </a:cubicBezTo>
                <a:cubicBezTo>
                  <a:pt x="956166" y="310437"/>
                  <a:pt x="964533" y="321147"/>
                  <a:pt x="972729" y="327704"/>
                </a:cubicBezTo>
                <a:cubicBezTo>
                  <a:pt x="977689" y="331672"/>
                  <a:pt x="983300" y="334751"/>
                  <a:pt x="988585" y="338275"/>
                </a:cubicBezTo>
                <a:cubicBezTo>
                  <a:pt x="992109" y="343561"/>
                  <a:pt x="996315" y="348450"/>
                  <a:pt x="999156" y="354132"/>
                </a:cubicBezTo>
                <a:cubicBezTo>
                  <a:pt x="1001648" y="359115"/>
                  <a:pt x="1001736" y="365118"/>
                  <a:pt x="1004442" y="369988"/>
                </a:cubicBezTo>
                <a:cubicBezTo>
                  <a:pt x="1010612" y="381094"/>
                  <a:pt x="1018537" y="391131"/>
                  <a:pt x="1025584" y="401702"/>
                </a:cubicBezTo>
                <a:cubicBezTo>
                  <a:pt x="1029108" y="406987"/>
                  <a:pt x="1030870" y="414034"/>
                  <a:pt x="1036155" y="417558"/>
                </a:cubicBezTo>
                <a:lnTo>
                  <a:pt x="1052012" y="428129"/>
                </a:lnTo>
                <a:cubicBezTo>
                  <a:pt x="1062301" y="458999"/>
                  <a:pt x="1049246" y="430649"/>
                  <a:pt x="1073154" y="454557"/>
                </a:cubicBezTo>
                <a:cubicBezTo>
                  <a:pt x="1077646" y="459049"/>
                  <a:pt x="1079233" y="465922"/>
                  <a:pt x="1083725" y="470414"/>
                </a:cubicBezTo>
                <a:cubicBezTo>
                  <a:pt x="1105238" y="491927"/>
                  <a:pt x="1099898" y="470625"/>
                  <a:pt x="1131295" y="491556"/>
                </a:cubicBezTo>
                <a:cubicBezTo>
                  <a:pt x="1156424" y="508308"/>
                  <a:pt x="1141125" y="500118"/>
                  <a:pt x="1178865" y="512698"/>
                </a:cubicBezTo>
                <a:lnTo>
                  <a:pt x="1226435" y="528555"/>
                </a:lnTo>
                <a:lnTo>
                  <a:pt x="1242292" y="533840"/>
                </a:lnTo>
                <a:cubicBezTo>
                  <a:pt x="1254625" y="532078"/>
                  <a:pt x="1266917" y="530011"/>
                  <a:pt x="1279290" y="528555"/>
                </a:cubicBezTo>
                <a:cubicBezTo>
                  <a:pt x="1296875" y="526486"/>
                  <a:pt x="1314576" y="525465"/>
                  <a:pt x="1332146" y="523269"/>
                </a:cubicBezTo>
                <a:cubicBezTo>
                  <a:pt x="1342780" y="521940"/>
                  <a:pt x="1353288" y="519746"/>
                  <a:pt x="1363859" y="517984"/>
                </a:cubicBezTo>
                <a:cubicBezTo>
                  <a:pt x="1437851" y="493319"/>
                  <a:pt x="1397606" y="504723"/>
                  <a:pt x="1569996" y="517984"/>
                </a:cubicBezTo>
                <a:cubicBezTo>
                  <a:pt x="1576330" y="518471"/>
                  <a:pt x="1580170" y="525714"/>
                  <a:pt x="1585852" y="528555"/>
                </a:cubicBezTo>
                <a:cubicBezTo>
                  <a:pt x="1599765" y="535511"/>
                  <a:pt x="1602739" y="533840"/>
                  <a:pt x="1617566" y="533840"/>
                </a:cubicBezTo>
              </a:path>
            </a:pathLst>
          </a:cu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xmlns="" id="{C1FA5129-E19B-431A-9A8F-E8CAE5F3FD80}"/>
              </a:ext>
            </a:extLst>
          </p:cNvPr>
          <p:cNvSpPr/>
          <p:nvPr/>
        </p:nvSpPr>
        <p:spPr>
          <a:xfrm>
            <a:off x="3207493" y="2508250"/>
            <a:ext cx="171450" cy="457200"/>
          </a:xfrm>
          <a:custGeom>
            <a:avLst/>
            <a:gdLst>
              <a:gd name="connsiteX0" fmla="*/ 0 w 171914"/>
              <a:gd name="connsiteY0" fmla="*/ 0 h 457200"/>
              <a:gd name="connsiteX1" fmla="*/ 6350 w 171914"/>
              <a:gd name="connsiteY1" fmla="*/ 50800 h 457200"/>
              <a:gd name="connsiteX2" fmla="*/ 19050 w 171914"/>
              <a:gd name="connsiteY2" fmla="*/ 171450 h 457200"/>
              <a:gd name="connsiteX3" fmla="*/ 25400 w 171914"/>
              <a:gd name="connsiteY3" fmla="*/ 222250 h 457200"/>
              <a:gd name="connsiteX4" fmla="*/ 44450 w 171914"/>
              <a:gd name="connsiteY4" fmla="*/ 241300 h 457200"/>
              <a:gd name="connsiteX5" fmla="*/ 50800 w 171914"/>
              <a:gd name="connsiteY5" fmla="*/ 273050 h 457200"/>
              <a:gd name="connsiteX6" fmla="*/ 88900 w 171914"/>
              <a:gd name="connsiteY6" fmla="*/ 304800 h 457200"/>
              <a:gd name="connsiteX7" fmla="*/ 120650 w 171914"/>
              <a:gd name="connsiteY7" fmla="*/ 361950 h 457200"/>
              <a:gd name="connsiteX8" fmla="*/ 165100 w 171914"/>
              <a:gd name="connsiteY8" fmla="*/ 419100 h 457200"/>
              <a:gd name="connsiteX9" fmla="*/ 171450 w 171914"/>
              <a:gd name="connsiteY9" fmla="*/ 438150 h 457200"/>
              <a:gd name="connsiteX10" fmla="*/ 171450 w 171914"/>
              <a:gd name="connsiteY10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914" h="457200">
                <a:moveTo>
                  <a:pt x="0" y="0"/>
                </a:moveTo>
                <a:cubicBezTo>
                  <a:pt x="2117" y="16933"/>
                  <a:pt x="4933" y="33794"/>
                  <a:pt x="6350" y="50800"/>
                </a:cubicBezTo>
                <a:cubicBezTo>
                  <a:pt x="16125" y="168104"/>
                  <a:pt x="1376" y="118429"/>
                  <a:pt x="19050" y="171450"/>
                </a:cubicBezTo>
                <a:cubicBezTo>
                  <a:pt x="21167" y="188383"/>
                  <a:pt x="19568" y="206212"/>
                  <a:pt x="25400" y="222250"/>
                </a:cubicBezTo>
                <a:cubicBezTo>
                  <a:pt x="28469" y="230690"/>
                  <a:pt x="40434" y="233268"/>
                  <a:pt x="44450" y="241300"/>
                </a:cubicBezTo>
                <a:cubicBezTo>
                  <a:pt x="49277" y="250953"/>
                  <a:pt x="45973" y="263397"/>
                  <a:pt x="50800" y="273050"/>
                </a:cubicBezTo>
                <a:cubicBezTo>
                  <a:pt x="56912" y="285273"/>
                  <a:pt x="77960" y="297506"/>
                  <a:pt x="88900" y="304800"/>
                </a:cubicBezTo>
                <a:cubicBezTo>
                  <a:pt x="96885" y="328755"/>
                  <a:pt x="98815" y="340115"/>
                  <a:pt x="120650" y="361950"/>
                </a:cubicBezTo>
                <a:cubicBezTo>
                  <a:pt x="137087" y="378387"/>
                  <a:pt x="157505" y="396314"/>
                  <a:pt x="165100" y="419100"/>
                </a:cubicBezTo>
                <a:cubicBezTo>
                  <a:pt x="167217" y="425450"/>
                  <a:pt x="170350" y="431548"/>
                  <a:pt x="171450" y="438150"/>
                </a:cubicBezTo>
                <a:cubicBezTo>
                  <a:pt x="172494" y="444414"/>
                  <a:pt x="171450" y="450850"/>
                  <a:pt x="171450" y="457200"/>
                </a:cubicBezTo>
              </a:path>
            </a:pathLst>
          </a:custGeom>
          <a:solidFill>
            <a:srgbClr val="00CC00"/>
          </a:solidFill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400"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2" name="รูปแบบอิสระ 1">
            <a:extLst>
              <a:ext uri="{FF2B5EF4-FFF2-40B4-BE49-F238E27FC236}">
                <a16:creationId xmlns:a16="http://schemas.microsoft.com/office/drawing/2014/main" xmlns="" id="{09A38D3A-D589-4DD4-B14E-AE964B9FA739}"/>
              </a:ext>
            </a:extLst>
          </p:cNvPr>
          <p:cNvSpPr/>
          <p:nvPr/>
        </p:nvSpPr>
        <p:spPr>
          <a:xfrm>
            <a:off x="3395663" y="2957513"/>
            <a:ext cx="215900" cy="350837"/>
          </a:xfrm>
          <a:custGeom>
            <a:avLst/>
            <a:gdLst>
              <a:gd name="connsiteX0" fmla="*/ 0 w 215803"/>
              <a:gd name="connsiteY0" fmla="*/ 0 h 349858"/>
              <a:gd name="connsiteX1" fmla="*/ 23854 w 215803"/>
              <a:gd name="connsiteY1" fmla="*/ 39757 h 349858"/>
              <a:gd name="connsiteX2" fmla="*/ 47708 w 215803"/>
              <a:gd name="connsiteY2" fmla="*/ 55659 h 349858"/>
              <a:gd name="connsiteX3" fmla="*/ 71562 w 215803"/>
              <a:gd name="connsiteY3" fmla="*/ 111318 h 349858"/>
              <a:gd name="connsiteX4" fmla="*/ 95416 w 215803"/>
              <a:gd name="connsiteY4" fmla="*/ 119270 h 349858"/>
              <a:gd name="connsiteX5" fmla="*/ 111318 w 215803"/>
              <a:gd name="connsiteY5" fmla="*/ 143124 h 349858"/>
              <a:gd name="connsiteX6" fmla="*/ 159026 w 215803"/>
              <a:gd name="connsiteY6" fmla="*/ 182880 h 349858"/>
              <a:gd name="connsiteX7" fmla="*/ 182880 w 215803"/>
              <a:gd name="connsiteY7" fmla="*/ 190832 h 349858"/>
              <a:gd name="connsiteX8" fmla="*/ 206734 w 215803"/>
              <a:gd name="connsiteY8" fmla="*/ 349858 h 34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03" h="349858">
                <a:moveTo>
                  <a:pt x="0" y="0"/>
                </a:moveTo>
                <a:cubicBezTo>
                  <a:pt x="7951" y="13252"/>
                  <a:pt x="13796" y="28023"/>
                  <a:pt x="23854" y="39757"/>
                </a:cubicBezTo>
                <a:cubicBezTo>
                  <a:pt x="30073" y="47013"/>
                  <a:pt x="42407" y="47708"/>
                  <a:pt x="47708" y="55659"/>
                </a:cubicBezTo>
                <a:cubicBezTo>
                  <a:pt x="69537" y="88402"/>
                  <a:pt x="39488" y="85659"/>
                  <a:pt x="71562" y="111318"/>
                </a:cubicBezTo>
                <a:cubicBezTo>
                  <a:pt x="78107" y="116554"/>
                  <a:pt x="87465" y="116619"/>
                  <a:pt x="95416" y="119270"/>
                </a:cubicBezTo>
                <a:cubicBezTo>
                  <a:pt x="100717" y="127221"/>
                  <a:pt x="105200" y="135783"/>
                  <a:pt x="111318" y="143124"/>
                </a:cubicBezTo>
                <a:cubicBezTo>
                  <a:pt x="123880" y="158198"/>
                  <a:pt x="141154" y="173944"/>
                  <a:pt x="159026" y="182880"/>
                </a:cubicBezTo>
                <a:cubicBezTo>
                  <a:pt x="166523" y="186628"/>
                  <a:pt x="174929" y="188181"/>
                  <a:pt x="182880" y="190832"/>
                </a:cubicBezTo>
                <a:cubicBezTo>
                  <a:pt x="238595" y="246545"/>
                  <a:pt x="206734" y="203440"/>
                  <a:pt x="206734" y="349858"/>
                </a:cubicBezTo>
              </a:path>
            </a:pathLst>
          </a:cu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5" name="รูปแบบอิสระ 4">
            <a:extLst>
              <a:ext uri="{FF2B5EF4-FFF2-40B4-BE49-F238E27FC236}">
                <a16:creationId xmlns:a16="http://schemas.microsoft.com/office/drawing/2014/main" xmlns="" id="{8DFEB585-FAD6-4FB7-AFD2-5FAE3D3C999B}"/>
              </a:ext>
            </a:extLst>
          </p:cNvPr>
          <p:cNvSpPr/>
          <p:nvPr/>
        </p:nvSpPr>
        <p:spPr>
          <a:xfrm>
            <a:off x="3609975" y="3300413"/>
            <a:ext cx="31750" cy="198437"/>
          </a:xfrm>
          <a:custGeom>
            <a:avLst/>
            <a:gdLst>
              <a:gd name="connsiteX0" fmla="*/ 0 w 31805"/>
              <a:gd name="connsiteY0" fmla="*/ 0 h 198783"/>
              <a:gd name="connsiteX1" fmla="*/ 15903 w 31805"/>
              <a:gd name="connsiteY1" fmla="*/ 87465 h 198783"/>
              <a:gd name="connsiteX2" fmla="*/ 23854 w 31805"/>
              <a:gd name="connsiteY2" fmla="*/ 111319 h 198783"/>
              <a:gd name="connsiteX3" fmla="*/ 31805 w 31805"/>
              <a:gd name="connsiteY3" fmla="*/ 198783 h 198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05" h="198783">
                <a:moveTo>
                  <a:pt x="0" y="0"/>
                </a:moveTo>
                <a:cubicBezTo>
                  <a:pt x="3547" y="21282"/>
                  <a:pt x="10343" y="65227"/>
                  <a:pt x="15903" y="87465"/>
                </a:cubicBezTo>
                <a:cubicBezTo>
                  <a:pt x="17936" y="95596"/>
                  <a:pt x="21204" y="103368"/>
                  <a:pt x="23854" y="111319"/>
                </a:cubicBezTo>
                <a:lnTo>
                  <a:pt x="31805" y="198783"/>
                </a:lnTo>
              </a:path>
            </a:pathLst>
          </a:cu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1591380" name="Rectangle 235">
            <a:extLst>
              <a:ext uri="{FF2B5EF4-FFF2-40B4-BE49-F238E27FC236}">
                <a16:creationId xmlns:a16="http://schemas.microsoft.com/office/drawing/2014/main" xmlns="" id="{3E03F0C2-3524-4877-9F32-D2EB29CCE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388" y="4094163"/>
            <a:ext cx="608012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M.5</a:t>
            </a:r>
            <a:endParaRPr lang="th-TH" altLang="th-TH" sz="1000" b="1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รูปแบบอิสระ 14">
            <a:extLst>
              <a:ext uri="{FF2B5EF4-FFF2-40B4-BE49-F238E27FC236}">
                <a16:creationId xmlns:a16="http://schemas.microsoft.com/office/drawing/2014/main" xmlns="" id="{9E8E771B-9081-454D-B043-55DBA06C5EE2}"/>
              </a:ext>
            </a:extLst>
          </p:cNvPr>
          <p:cNvSpPr/>
          <p:nvPr/>
        </p:nvSpPr>
        <p:spPr>
          <a:xfrm>
            <a:off x="4567238" y="3471863"/>
            <a:ext cx="898525" cy="412750"/>
          </a:xfrm>
          <a:custGeom>
            <a:avLst/>
            <a:gdLst>
              <a:gd name="connsiteX0" fmla="*/ 0 w 897850"/>
              <a:gd name="connsiteY0" fmla="*/ 24825 h 413756"/>
              <a:gd name="connsiteX1" fmla="*/ 20688 w 897850"/>
              <a:gd name="connsiteY1" fmla="*/ 16550 h 413756"/>
              <a:gd name="connsiteX2" fmla="*/ 41376 w 897850"/>
              <a:gd name="connsiteY2" fmla="*/ 0 h 413756"/>
              <a:gd name="connsiteX3" fmla="*/ 45514 w 897850"/>
              <a:gd name="connsiteY3" fmla="*/ 41376 h 413756"/>
              <a:gd name="connsiteX4" fmla="*/ 49651 w 897850"/>
              <a:gd name="connsiteY4" fmla="*/ 66201 h 413756"/>
              <a:gd name="connsiteX5" fmla="*/ 103439 w 897850"/>
              <a:gd name="connsiteY5" fmla="*/ 70338 h 413756"/>
              <a:gd name="connsiteX6" fmla="*/ 124127 w 897850"/>
              <a:gd name="connsiteY6" fmla="*/ 153090 h 413756"/>
              <a:gd name="connsiteX7" fmla="*/ 132402 w 897850"/>
              <a:gd name="connsiteY7" fmla="*/ 177915 h 413756"/>
              <a:gd name="connsiteX8" fmla="*/ 140677 w 897850"/>
              <a:gd name="connsiteY8" fmla="*/ 202740 h 413756"/>
              <a:gd name="connsiteX9" fmla="*/ 144815 w 897850"/>
              <a:gd name="connsiteY9" fmla="*/ 215153 h 413756"/>
              <a:gd name="connsiteX10" fmla="*/ 148952 w 897850"/>
              <a:gd name="connsiteY10" fmla="*/ 227566 h 413756"/>
              <a:gd name="connsiteX11" fmla="*/ 157228 w 897850"/>
              <a:gd name="connsiteY11" fmla="*/ 244116 h 413756"/>
              <a:gd name="connsiteX12" fmla="*/ 161365 w 897850"/>
              <a:gd name="connsiteY12" fmla="*/ 256528 h 413756"/>
              <a:gd name="connsiteX13" fmla="*/ 169640 w 897850"/>
              <a:gd name="connsiteY13" fmla="*/ 268941 h 413756"/>
              <a:gd name="connsiteX14" fmla="*/ 173778 w 897850"/>
              <a:gd name="connsiteY14" fmla="*/ 281354 h 413756"/>
              <a:gd name="connsiteX15" fmla="*/ 194466 w 897850"/>
              <a:gd name="connsiteY15" fmla="*/ 302042 h 413756"/>
              <a:gd name="connsiteX16" fmla="*/ 219291 w 897850"/>
              <a:gd name="connsiteY16" fmla="*/ 326867 h 413756"/>
              <a:gd name="connsiteX17" fmla="*/ 227566 w 897850"/>
              <a:gd name="connsiteY17" fmla="*/ 339280 h 413756"/>
              <a:gd name="connsiteX18" fmla="*/ 239979 w 897850"/>
              <a:gd name="connsiteY18" fmla="*/ 343417 h 413756"/>
              <a:gd name="connsiteX19" fmla="*/ 264804 w 897850"/>
              <a:gd name="connsiteY19" fmla="*/ 368242 h 413756"/>
              <a:gd name="connsiteX20" fmla="*/ 281354 w 897850"/>
              <a:gd name="connsiteY20" fmla="*/ 393068 h 413756"/>
              <a:gd name="connsiteX21" fmla="*/ 310317 w 897850"/>
              <a:gd name="connsiteY21" fmla="*/ 409618 h 413756"/>
              <a:gd name="connsiteX22" fmla="*/ 322730 w 897850"/>
              <a:gd name="connsiteY22" fmla="*/ 413756 h 413756"/>
              <a:gd name="connsiteX23" fmla="*/ 376518 w 897850"/>
              <a:gd name="connsiteY23" fmla="*/ 409618 h 413756"/>
              <a:gd name="connsiteX24" fmla="*/ 380656 w 897850"/>
              <a:gd name="connsiteY24" fmla="*/ 397205 h 413756"/>
              <a:gd name="connsiteX25" fmla="*/ 397206 w 897850"/>
              <a:gd name="connsiteY25" fmla="*/ 388930 h 413756"/>
              <a:gd name="connsiteX26" fmla="*/ 401343 w 897850"/>
              <a:gd name="connsiteY26" fmla="*/ 376518 h 413756"/>
              <a:gd name="connsiteX27" fmla="*/ 417894 w 897850"/>
              <a:gd name="connsiteY27" fmla="*/ 372380 h 413756"/>
              <a:gd name="connsiteX28" fmla="*/ 450994 w 897850"/>
              <a:gd name="connsiteY28" fmla="*/ 364105 h 413756"/>
              <a:gd name="connsiteX29" fmla="*/ 479957 w 897850"/>
              <a:gd name="connsiteY29" fmla="*/ 351692 h 413756"/>
              <a:gd name="connsiteX30" fmla="*/ 504782 w 897850"/>
              <a:gd name="connsiteY30" fmla="*/ 359967 h 413756"/>
              <a:gd name="connsiteX31" fmla="*/ 542020 w 897850"/>
              <a:gd name="connsiteY31" fmla="*/ 355830 h 413756"/>
              <a:gd name="connsiteX32" fmla="*/ 554433 w 897850"/>
              <a:gd name="connsiteY32" fmla="*/ 351692 h 413756"/>
              <a:gd name="connsiteX33" fmla="*/ 570983 w 897850"/>
              <a:gd name="connsiteY33" fmla="*/ 322729 h 413756"/>
              <a:gd name="connsiteX34" fmla="*/ 595809 w 897850"/>
              <a:gd name="connsiteY34" fmla="*/ 302042 h 413756"/>
              <a:gd name="connsiteX35" fmla="*/ 628909 w 897850"/>
              <a:gd name="connsiteY35" fmla="*/ 293766 h 413756"/>
              <a:gd name="connsiteX36" fmla="*/ 637184 w 897850"/>
              <a:gd name="connsiteY36" fmla="*/ 260666 h 413756"/>
              <a:gd name="connsiteX37" fmla="*/ 641322 w 897850"/>
              <a:gd name="connsiteY37" fmla="*/ 244116 h 413756"/>
              <a:gd name="connsiteX38" fmla="*/ 678560 w 897850"/>
              <a:gd name="connsiteY38" fmla="*/ 215153 h 413756"/>
              <a:gd name="connsiteX39" fmla="*/ 695110 w 897850"/>
              <a:gd name="connsiteY39" fmla="*/ 190328 h 413756"/>
              <a:gd name="connsiteX40" fmla="*/ 719935 w 897850"/>
              <a:gd name="connsiteY40" fmla="*/ 173777 h 413756"/>
              <a:gd name="connsiteX41" fmla="*/ 732348 w 897850"/>
              <a:gd name="connsiteY41" fmla="*/ 165502 h 413756"/>
              <a:gd name="connsiteX42" fmla="*/ 761311 w 897850"/>
              <a:gd name="connsiteY42" fmla="*/ 157227 h 413756"/>
              <a:gd name="connsiteX43" fmla="*/ 773724 w 897850"/>
              <a:gd name="connsiteY43" fmla="*/ 153090 h 413756"/>
              <a:gd name="connsiteX44" fmla="*/ 794411 w 897850"/>
              <a:gd name="connsiteY44" fmla="*/ 124127 h 413756"/>
              <a:gd name="connsiteX45" fmla="*/ 810962 w 897850"/>
              <a:gd name="connsiteY45" fmla="*/ 91026 h 413756"/>
              <a:gd name="connsiteX46" fmla="*/ 831649 w 897850"/>
              <a:gd name="connsiteY46" fmla="*/ 86889 h 413756"/>
              <a:gd name="connsiteX47" fmla="*/ 844062 w 897850"/>
              <a:gd name="connsiteY47" fmla="*/ 82751 h 413756"/>
              <a:gd name="connsiteX48" fmla="*/ 852337 w 897850"/>
              <a:gd name="connsiteY48" fmla="*/ 70338 h 413756"/>
              <a:gd name="connsiteX49" fmla="*/ 877162 w 897850"/>
              <a:gd name="connsiteY49" fmla="*/ 57926 h 413756"/>
              <a:gd name="connsiteX50" fmla="*/ 885438 w 897850"/>
              <a:gd name="connsiteY50" fmla="*/ 49651 h 413756"/>
              <a:gd name="connsiteX51" fmla="*/ 897850 w 897850"/>
              <a:gd name="connsiteY51" fmla="*/ 37238 h 4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97850" h="413756">
                <a:moveTo>
                  <a:pt x="0" y="24825"/>
                </a:moveTo>
                <a:cubicBezTo>
                  <a:pt x="6896" y="22067"/>
                  <a:pt x="14644" y="20867"/>
                  <a:pt x="20688" y="16550"/>
                </a:cubicBezTo>
                <a:cubicBezTo>
                  <a:pt x="53442" y="-6845"/>
                  <a:pt x="4897" y="12161"/>
                  <a:pt x="41376" y="0"/>
                </a:cubicBezTo>
                <a:cubicBezTo>
                  <a:pt x="57529" y="24230"/>
                  <a:pt x="45514" y="230"/>
                  <a:pt x="45514" y="41376"/>
                </a:cubicBezTo>
                <a:cubicBezTo>
                  <a:pt x="45514" y="49765"/>
                  <a:pt x="42148" y="62449"/>
                  <a:pt x="49651" y="66201"/>
                </a:cubicBezTo>
                <a:cubicBezTo>
                  <a:pt x="65735" y="74243"/>
                  <a:pt x="85510" y="68959"/>
                  <a:pt x="103439" y="70338"/>
                </a:cubicBezTo>
                <a:cubicBezTo>
                  <a:pt x="137857" y="104756"/>
                  <a:pt x="113175" y="72774"/>
                  <a:pt x="124127" y="153090"/>
                </a:cubicBezTo>
                <a:cubicBezTo>
                  <a:pt x="125305" y="161733"/>
                  <a:pt x="129644" y="169640"/>
                  <a:pt x="132402" y="177915"/>
                </a:cubicBezTo>
                <a:lnTo>
                  <a:pt x="140677" y="202740"/>
                </a:lnTo>
                <a:lnTo>
                  <a:pt x="144815" y="215153"/>
                </a:lnTo>
                <a:cubicBezTo>
                  <a:pt x="146194" y="219291"/>
                  <a:pt x="147001" y="223665"/>
                  <a:pt x="148952" y="227566"/>
                </a:cubicBezTo>
                <a:cubicBezTo>
                  <a:pt x="151711" y="233083"/>
                  <a:pt x="154798" y="238447"/>
                  <a:pt x="157228" y="244116"/>
                </a:cubicBezTo>
                <a:cubicBezTo>
                  <a:pt x="158946" y="248124"/>
                  <a:pt x="159415" y="252627"/>
                  <a:pt x="161365" y="256528"/>
                </a:cubicBezTo>
                <a:cubicBezTo>
                  <a:pt x="163589" y="260976"/>
                  <a:pt x="167416" y="264493"/>
                  <a:pt x="169640" y="268941"/>
                </a:cubicBezTo>
                <a:cubicBezTo>
                  <a:pt x="171591" y="272842"/>
                  <a:pt x="171161" y="277865"/>
                  <a:pt x="173778" y="281354"/>
                </a:cubicBezTo>
                <a:cubicBezTo>
                  <a:pt x="179629" y="289156"/>
                  <a:pt x="188615" y="294240"/>
                  <a:pt x="194466" y="302042"/>
                </a:cubicBezTo>
                <a:cubicBezTo>
                  <a:pt x="209862" y="322570"/>
                  <a:pt x="201140" y="314767"/>
                  <a:pt x="219291" y="326867"/>
                </a:cubicBezTo>
                <a:cubicBezTo>
                  <a:pt x="222049" y="331005"/>
                  <a:pt x="223683" y="336174"/>
                  <a:pt x="227566" y="339280"/>
                </a:cubicBezTo>
                <a:cubicBezTo>
                  <a:pt x="230972" y="342005"/>
                  <a:pt x="236536" y="340739"/>
                  <a:pt x="239979" y="343417"/>
                </a:cubicBezTo>
                <a:cubicBezTo>
                  <a:pt x="249217" y="350602"/>
                  <a:pt x="258313" y="358505"/>
                  <a:pt x="264804" y="368242"/>
                </a:cubicBezTo>
                <a:cubicBezTo>
                  <a:pt x="270321" y="376517"/>
                  <a:pt x="273079" y="387551"/>
                  <a:pt x="281354" y="393068"/>
                </a:cubicBezTo>
                <a:cubicBezTo>
                  <a:pt x="293820" y="401378"/>
                  <a:pt x="295619" y="403319"/>
                  <a:pt x="310317" y="409618"/>
                </a:cubicBezTo>
                <a:cubicBezTo>
                  <a:pt x="314326" y="411336"/>
                  <a:pt x="318592" y="412377"/>
                  <a:pt x="322730" y="413756"/>
                </a:cubicBezTo>
                <a:cubicBezTo>
                  <a:pt x="340659" y="412377"/>
                  <a:pt x="359228" y="414558"/>
                  <a:pt x="376518" y="409618"/>
                </a:cubicBezTo>
                <a:cubicBezTo>
                  <a:pt x="380712" y="408420"/>
                  <a:pt x="377572" y="400289"/>
                  <a:pt x="380656" y="397205"/>
                </a:cubicBezTo>
                <a:cubicBezTo>
                  <a:pt x="385017" y="392844"/>
                  <a:pt x="391689" y="391688"/>
                  <a:pt x="397206" y="388930"/>
                </a:cubicBezTo>
                <a:cubicBezTo>
                  <a:pt x="398585" y="384793"/>
                  <a:pt x="397938" y="379242"/>
                  <a:pt x="401343" y="376518"/>
                </a:cubicBezTo>
                <a:cubicBezTo>
                  <a:pt x="405784" y="372966"/>
                  <a:pt x="412426" y="373942"/>
                  <a:pt x="417894" y="372380"/>
                </a:cubicBezTo>
                <a:cubicBezTo>
                  <a:pt x="447578" y="363898"/>
                  <a:pt x="408937" y="372515"/>
                  <a:pt x="450994" y="364105"/>
                </a:cubicBezTo>
                <a:cubicBezTo>
                  <a:pt x="452660" y="363272"/>
                  <a:pt x="474977" y="351139"/>
                  <a:pt x="479957" y="351692"/>
                </a:cubicBezTo>
                <a:cubicBezTo>
                  <a:pt x="488626" y="352655"/>
                  <a:pt x="504782" y="359967"/>
                  <a:pt x="504782" y="359967"/>
                </a:cubicBezTo>
                <a:cubicBezTo>
                  <a:pt x="517195" y="358588"/>
                  <a:pt x="529701" y="357883"/>
                  <a:pt x="542020" y="355830"/>
                </a:cubicBezTo>
                <a:cubicBezTo>
                  <a:pt x="546322" y="355113"/>
                  <a:pt x="551027" y="354417"/>
                  <a:pt x="554433" y="351692"/>
                </a:cubicBezTo>
                <a:cubicBezTo>
                  <a:pt x="560950" y="346479"/>
                  <a:pt x="566909" y="328432"/>
                  <a:pt x="570983" y="322729"/>
                </a:cubicBezTo>
                <a:cubicBezTo>
                  <a:pt x="576066" y="315612"/>
                  <a:pt x="587745" y="306074"/>
                  <a:pt x="595809" y="302042"/>
                </a:cubicBezTo>
                <a:cubicBezTo>
                  <a:pt x="604293" y="297800"/>
                  <a:pt x="621037" y="295341"/>
                  <a:pt x="628909" y="293766"/>
                </a:cubicBezTo>
                <a:cubicBezTo>
                  <a:pt x="636304" y="271584"/>
                  <a:pt x="630526" y="290627"/>
                  <a:pt x="637184" y="260666"/>
                </a:cubicBezTo>
                <a:cubicBezTo>
                  <a:pt x="638418" y="255115"/>
                  <a:pt x="638061" y="248775"/>
                  <a:pt x="641322" y="244116"/>
                </a:cubicBezTo>
                <a:cubicBezTo>
                  <a:pt x="658311" y="219845"/>
                  <a:pt x="659114" y="221634"/>
                  <a:pt x="678560" y="215153"/>
                </a:cubicBezTo>
                <a:cubicBezTo>
                  <a:pt x="684077" y="206878"/>
                  <a:pt x="686835" y="195845"/>
                  <a:pt x="695110" y="190328"/>
                </a:cubicBezTo>
                <a:lnTo>
                  <a:pt x="719935" y="173777"/>
                </a:lnTo>
                <a:cubicBezTo>
                  <a:pt x="724073" y="171019"/>
                  <a:pt x="727630" y="167074"/>
                  <a:pt x="732348" y="165502"/>
                </a:cubicBezTo>
                <a:cubicBezTo>
                  <a:pt x="762110" y="155583"/>
                  <a:pt x="724943" y="167618"/>
                  <a:pt x="761311" y="157227"/>
                </a:cubicBezTo>
                <a:cubicBezTo>
                  <a:pt x="765505" y="156029"/>
                  <a:pt x="769586" y="154469"/>
                  <a:pt x="773724" y="153090"/>
                </a:cubicBezTo>
                <a:cubicBezTo>
                  <a:pt x="784988" y="96760"/>
                  <a:pt x="766381" y="161502"/>
                  <a:pt x="794411" y="124127"/>
                </a:cubicBezTo>
                <a:cubicBezTo>
                  <a:pt x="801041" y="115286"/>
                  <a:pt x="797805" y="96664"/>
                  <a:pt x="810962" y="91026"/>
                </a:cubicBezTo>
                <a:cubicBezTo>
                  <a:pt x="817426" y="88256"/>
                  <a:pt x="824827" y="88595"/>
                  <a:pt x="831649" y="86889"/>
                </a:cubicBezTo>
                <a:cubicBezTo>
                  <a:pt x="835880" y="85831"/>
                  <a:pt x="839924" y="84130"/>
                  <a:pt x="844062" y="82751"/>
                </a:cubicBezTo>
                <a:cubicBezTo>
                  <a:pt x="846820" y="78613"/>
                  <a:pt x="848821" y="73854"/>
                  <a:pt x="852337" y="70338"/>
                </a:cubicBezTo>
                <a:cubicBezTo>
                  <a:pt x="860358" y="62317"/>
                  <a:pt x="867067" y="61291"/>
                  <a:pt x="877162" y="57926"/>
                </a:cubicBezTo>
                <a:cubicBezTo>
                  <a:pt x="879921" y="55168"/>
                  <a:pt x="883001" y="52697"/>
                  <a:pt x="885438" y="49651"/>
                </a:cubicBezTo>
                <a:cubicBezTo>
                  <a:pt x="896287" y="36091"/>
                  <a:pt x="888239" y="37238"/>
                  <a:pt x="897850" y="37238"/>
                </a:cubicBezTo>
              </a:path>
            </a:pathLst>
          </a:custGeom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 dirty="0">
              <a:solidFill>
                <a:srgbClr val="000000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85FB1C24-338E-4EE9-9B7F-70E5C2BBB317}"/>
              </a:ext>
            </a:extLst>
          </p:cNvPr>
          <p:cNvSpPr/>
          <p:nvPr/>
        </p:nvSpPr>
        <p:spPr>
          <a:xfrm>
            <a:off x="3551599" y="1165609"/>
            <a:ext cx="90928" cy="442127"/>
          </a:xfrm>
          <a:custGeom>
            <a:avLst/>
            <a:gdLst>
              <a:gd name="connsiteX0" fmla="*/ 90928 w 90928"/>
              <a:gd name="connsiteY0" fmla="*/ 0 h 442127"/>
              <a:gd name="connsiteX1" fmla="*/ 80880 w 90928"/>
              <a:gd name="connsiteY1" fmla="*/ 30145 h 442127"/>
              <a:gd name="connsiteX2" fmla="*/ 75856 w 90928"/>
              <a:gd name="connsiteY2" fmla="*/ 50242 h 442127"/>
              <a:gd name="connsiteX3" fmla="*/ 65808 w 90928"/>
              <a:gd name="connsiteY3" fmla="*/ 80387 h 442127"/>
              <a:gd name="connsiteX4" fmla="*/ 60783 w 90928"/>
              <a:gd name="connsiteY4" fmla="*/ 95459 h 442127"/>
              <a:gd name="connsiteX5" fmla="*/ 45711 w 90928"/>
              <a:gd name="connsiteY5" fmla="*/ 165798 h 442127"/>
              <a:gd name="connsiteX6" fmla="*/ 30638 w 90928"/>
              <a:gd name="connsiteY6" fmla="*/ 195943 h 442127"/>
              <a:gd name="connsiteX7" fmla="*/ 25614 w 90928"/>
              <a:gd name="connsiteY7" fmla="*/ 266281 h 442127"/>
              <a:gd name="connsiteX8" fmla="*/ 20590 w 90928"/>
              <a:gd name="connsiteY8" fmla="*/ 286378 h 442127"/>
              <a:gd name="connsiteX9" fmla="*/ 10542 w 90928"/>
              <a:gd name="connsiteY9" fmla="*/ 316523 h 442127"/>
              <a:gd name="connsiteX10" fmla="*/ 5517 w 90928"/>
              <a:gd name="connsiteY10" fmla="*/ 396910 h 442127"/>
              <a:gd name="connsiteX11" fmla="*/ 493 w 90928"/>
              <a:gd name="connsiteY11" fmla="*/ 411982 h 442127"/>
              <a:gd name="connsiteX12" fmla="*/ 493 w 90928"/>
              <a:gd name="connsiteY12" fmla="*/ 442127 h 44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928" h="442127">
                <a:moveTo>
                  <a:pt x="90928" y="0"/>
                </a:moveTo>
                <a:cubicBezTo>
                  <a:pt x="87579" y="10048"/>
                  <a:pt x="83923" y="20000"/>
                  <a:pt x="80880" y="30145"/>
                </a:cubicBezTo>
                <a:cubicBezTo>
                  <a:pt x="78896" y="36759"/>
                  <a:pt x="77840" y="43628"/>
                  <a:pt x="75856" y="50242"/>
                </a:cubicBezTo>
                <a:cubicBezTo>
                  <a:pt x="72813" y="60387"/>
                  <a:pt x="69158" y="70339"/>
                  <a:pt x="65808" y="80387"/>
                </a:cubicBezTo>
                <a:lnTo>
                  <a:pt x="60783" y="95459"/>
                </a:lnTo>
                <a:cubicBezTo>
                  <a:pt x="58657" y="112465"/>
                  <a:pt x="56725" y="149278"/>
                  <a:pt x="45711" y="165798"/>
                </a:cubicBezTo>
                <a:cubicBezTo>
                  <a:pt x="32725" y="185277"/>
                  <a:pt x="37573" y="175142"/>
                  <a:pt x="30638" y="195943"/>
                </a:cubicBezTo>
                <a:cubicBezTo>
                  <a:pt x="28963" y="219389"/>
                  <a:pt x="28210" y="242919"/>
                  <a:pt x="25614" y="266281"/>
                </a:cubicBezTo>
                <a:cubicBezTo>
                  <a:pt x="24851" y="273144"/>
                  <a:pt x="22574" y="279764"/>
                  <a:pt x="20590" y="286378"/>
                </a:cubicBezTo>
                <a:cubicBezTo>
                  <a:pt x="17547" y="296523"/>
                  <a:pt x="10542" y="316523"/>
                  <a:pt x="10542" y="316523"/>
                </a:cubicBezTo>
                <a:cubicBezTo>
                  <a:pt x="8867" y="343319"/>
                  <a:pt x="8328" y="370210"/>
                  <a:pt x="5517" y="396910"/>
                </a:cubicBezTo>
                <a:cubicBezTo>
                  <a:pt x="4963" y="402177"/>
                  <a:pt x="1078" y="406719"/>
                  <a:pt x="493" y="411982"/>
                </a:cubicBezTo>
                <a:cubicBezTo>
                  <a:pt x="-617" y="421969"/>
                  <a:pt x="493" y="432079"/>
                  <a:pt x="493" y="442127"/>
                </a:cubicBezTo>
              </a:path>
            </a:pathLst>
          </a:custGeom>
          <a:solidFill>
            <a:srgbClr val="66FF33"/>
          </a:solidFill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194" name="AutoShape 169">
            <a:extLst>
              <a:ext uri="{FF2B5EF4-FFF2-40B4-BE49-F238E27FC236}">
                <a16:creationId xmlns:a16="http://schemas.microsoft.com/office/drawing/2014/main" xmlns="" id="{0D674BDA-89B1-48A6-83E7-0B1E3FEC1F1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865937" y="2302129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29" name="รูปแบบอิสระ: รูปร่าง 28">
            <a:extLst>
              <a:ext uri="{FF2B5EF4-FFF2-40B4-BE49-F238E27FC236}">
                <a16:creationId xmlns:a16="http://schemas.microsoft.com/office/drawing/2014/main" xmlns="" id="{80765D07-6518-43E0-BB1F-8576A1B730AF}"/>
              </a:ext>
            </a:extLst>
          </p:cNvPr>
          <p:cNvSpPr/>
          <p:nvPr/>
        </p:nvSpPr>
        <p:spPr>
          <a:xfrm>
            <a:off x="3202675" y="2169994"/>
            <a:ext cx="218364" cy="354842"/>
          </a:xfrm>
          <a:custGeom>
            <a:avLst/>
            <a:gdLst>
              <a:gd name="connsiteX0" fmla="*/ 218364 w 218364"/>
              <a:gd name="connsiteY0" fmla="*/ 0 h 354842"/>
              <a:gd name="connsiteX1" fmla="*/ 195618 w 218364"/>
              <a:gd name="connsiteY1" fmla="*/ 22746 h 354842"/>
              <a:gd name="connsiteX2" fmla="*/ 186519 w 218364"/>
              <a:gd name="connsiteY2" fmla="*/ 36394 h 354842"/>
              <a:gd name="connsiteX3" fmla="*/ 172871 w 218364"/>
              <a:gd name="connsiteY3" fmla="*/ 40943 h 354842"/>
              <a:gd name="connsiteX4" fmla="*/ 159224 w 218364"/>
              <a:gd name="connsiteY4" fmla="*/ 50042 h 354842"/>
              <a:gd name="connsiteX5" fmla="*/ 145576 w 218364"/>
              <a:gd name="connsiteY5" fmla="*/ 54591 h 354842"/>
              <a:gd name="connsiteX6" fmla="*/ 122829 w 218364"/>
              <a:gd name="connsiteY6" fmla="*/ 77337 h 354842"/>
              <a:gd name="connsiteX7" fmla="*/ 109182 w 218364"/>
              <a:gd name="connsiteY7" fmla="*/ 86436 h 354842"/>
              <a:gd name="connsiteX8" fmla="*/ 77337 w 218364"/>
              <a:gd name="connsiteY8" fmla="*/ 104633 h 354842"/>
              <a:gd name="connsiteX9" fmla="*/ 63689 w 218364"/>
              <a:gd name="connsiteY9" fmla="*/ 118281 h 354842"/>
              <a:gd name="connsiteX10" fmla="*/ 59140 w 218364"/>
              <a:gd name="connsiteY10" fmla="*/ 131928 h 354842"/>
              <a:gd name="connsiteX11" fmla="*/ 40943 w 218364"/>
              <a:gd name="connsiteY11" fmla="*/ 172872 h 354842"/>
              <a:gd name="connsiteX12" fmla="*/ 27295 w 218364"/>
              <a:gd name="connsiteY12" fmla="*/ 222913 h 354842"/>
              <a:gd name="connsiteX13" fmla="*/ 13647 w 218364"/>
              <a:gd name="connsiteY13" fmla="*/ 250209 h 354842"/>
              <a:gd name="connsiteX14" fmla="*/ 0 w 218364"/>
              <a:gd name="connsiteY14" fmla="*/ 277505 h 354842"/>
              <a:gd name="connsiteX15" fmla="*/ 4549 w 218364"/>
              <a:gd name="connsiteY15" fmla="*/ 327546 h 354842"/>
              <a:gd name="connsiteX16" fmla="*/ 18197 w 218364"/>
              <a:gd name="connsiteY16" fmla="*/ 354842 h 35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8364" h="354842">
                <a:moveTo>
                  <a:pt x="218364" y="0"/>
                </a:moveTo>
                <a:cubicBezTo>
                  <a:pt x="210782" y="7582"/>
                  <a:pt x="202679" y="14676"/>
                  <a:pt x="195618" y="22746"/>
                </a:cubicBezTo>
                <a:cubicBezTo>
                  <a:pt x="192017" y="26861"/>
                  <a:pt x="190789" y="32978"/>
                  <a:pt x="186519" y="36394"/>
                </a:cubicBezTo>
                <a:cubicBezTo>
                  <a:pt x="182774" y="39390"/>
                  <a:pt x="177420" y="39427"/>
                  <a:pt x="172871" y="40943"/>
                </a:cubicBezTo>
                <a:cubicBezTo>
                  <a:pt x="168322" y="43976"/>
                  <a:pt x="164114" y="47597"/>
                  <a:pt x="159224" y="50042"/>
                </a:cubicBezTo>
                <a:cubicBezTo>
                  <a:pt x="154935" y="52187"/>
                  <a:pt x="148967" y="51200"/>
                  <a:pt x="145576" y="54591"/>
                </a:cubicBezTo>
                <a:cubicBezTo>
                  <a:pt x="117467" y="82698"/>
                  <a:pt x="154836" y="66669"/>
                  <a:pt x="122829" y="77337"/>
                </a:cubicBezTo>
                <a:cubicBezTo>
                  <a:pt x="118280" y="80370"/>
                  <a:pt x="113929" y="83723"/>
                  <a:pt x="109182" y="86436"/>
                </a:cubicBezTo>
                <a:cubicBezTo>
                  <a:pt x="95019" y="94529"/>
                  <a:pt x="89432" y="94554"/>
                  <a:pt x="77337" y="104633"/>
                </a:cubicBezTo>
                <a:cubicBezTo>
                  <a:pt x="72395" y="108752"/>
                  <a:pt x="68238" y="113732"/>
                  <a:pt x="63689" y="118281"/>
                </a:cubicBezTo>
                <a:cubicBezTo>
                  <a:pt x="62173" y="122830"/>
                  <a:pt x="61284" y="127639"/>
                  <a:pt x="59140" y="131928"/>
                </a:cubicBezTo>
                <a:cubicBezTo>
                  <a:pt x="46433" y="157342"/>
                  <a:pt x="48768" y="133748"/>
                  <a:pt x="40943" y="172872"/>
                </a:cubicBezTo>
                <a:cubicBezTo>
                  <a:pt x="38501" y="185082"/>
                  <a:pt x="33893" y="213015"/>
                  <a:pt x="27295" y="222913"/>
                </a:cubicBezTo>
                <a:cubicBezTo>
                  <a:pt x="1222" y="262025"/>
                  <a:pt x="32482" y="212539"/>
                  <a:pt x="13647" y="250209"/>
                </a:cubicBezTo>
                <a:cubicBezTo>
                  <a:pt x="-3987" y="285477"/>
                  <a:pt x="11432" y="243207"/>
                  <a:pt x="0" y="277505"/>
                </a:cubicBezTo>
                <a:cubicBezTo>
                  <a:pt x="1516" y="294185"/>
                  <a:pt x="1264" y="311122"/>
                  <a:pt x="4549" y="327546"/>
                </a:cubicBezTo>
                <a:cubicBezTo>
                  <a:pt x="4550" y="327552"/>
                  <a:pt x="15921" y="350291"/>
                  <a:pt x="18197" y="354842"/>
                </a:cubicBezTo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173" name="AutoShape 169">
            <a:extLst>
              <a:ext uri="{FF2B5EF4-FFF2-40B4-BE49-F238E27FC236}">
                <a16:creationId xmlns:a16="http://schemas.microsoft.com/office/drawing/2014/main" xmlns="" id="{446C69FA-1396-4D9B-AB6C-B284B0B3CE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90139" y="2714577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2A2BC8B9-AC76-4E1D-8709-87825B82A4F9}"/>
              </a:ext>
            </a:extLst>
          </p:cNvPr>
          <p:cNvSpPr/>
          <p:nvPr/>
        </p:nvSpPr>
        <p:spPr>
          <a:xfrm>
            <a:off x="7098030" y="4069883"/>
            <a:ext cx="670560" cy="99060"/>
          </a:xfrm>
          <a:custGeom>
            <a:avLst/>
            <a:gdLst>
              <a:gd name="connsiteX0" fmla="*/ 0 w 670560"/>
              <a:gd name="connsiteY0" fmla="*/ 99060 h 99060"/>
              <a:gd name="connsiteX1" fmla="*/ 95250 w 670560"/>
              <a:gd name="connsiteY1" fmla="*/ 95250 h 99060"/>
              <a:gd name="connsiteX2" fmla="*/ 106680 w 670560"/>
              <a:gd name="connsiteY2" fmla="*/ 91440 h 99060"/>
              <a:gd name="connsiteX3" fmla="*/ 140970 w 670560"/>
              <a:gd name="connsiteY3" fmla="*/ 83820 h 99060"/>
              <a:gd name="connsiteX4" fmla="*/ 152400 w 670560"/>
              <a:gd name="connsiteY4" fmla="*/ 80010 h 99060"/>
              <a:gd name="connsiteX5" fmla="*/ 209550 w 670560"/>
              <a:gd name="connsiteY5" fmla="*/ 76200 h 99060"/>
              <a:gd name="connsiteX6" fmla="*/ 236220 w 670560"/>
              <a:gd name="connsiteY6" fmla="*/ 68580 h 99060"/>
              <a:gd name="connsiteX7" fmla="*/ 266700 w 670560"/>
              <a:gd name="connsiteY7" fmla="*/ 64770 h 99060"/>
              <a:gd name="connsiteX8" fmla="*/ 285750 w 670560"/>
              <a:gd name="connsiteY8" fmla="*/ 60960 h 99060"/>
              <a:gd name="connsiteX9" fmla="*/ 308610 w 670560"/>
              <a:gd name="connsiteY9" fmla="*/ 53340 h 99060"/>
              <a:gd name="connsiteX10" fmla="*/ 316230 w 670560"/>
              <a:gd name="connsiteY10" fmla="*/ 41910 h 99060"/>
              <a:gd name="connsiteX11" fmla="*/ 339090 w 670560"/>
              <a:gd name="connsiteY11" fmla="*/ 34290 h 99060"/>
              <a:gd name="connsiteX12" fmla="*/ 388620 w 670560"/>
              <a:gd name="connsiteY12" fmla="*/ 38100 h 99060"/>
              <a:gd name="connsiteX13" fmla="*/ 411480 w 670560"/>
              <a:gd name="connsiteY13" fmla="*/ 49530 h 99060"/>
              <a:gd name="connsiteX14" fmla="*/ 422910 w 670560"/>
              <a:gd name="connsiteY14" fmla="*/ 53340 h 99060"/>
              <a:gd name="connsiteX15" fmla="*/ 457200 w 670560"/>
              <a:gd name="connsiteY15" fmla="*/ 68580 h 99060"/>
              <a:gd name="connsiteX16" fmla="*/ 468630 w 670560"/>
              <a:gd name="connsiteY16" fmla="*/ 72390 h 99060"/>
              <a:gd name="connsiteX17" fmla="*/ 483870 w 670560"/>
              <a:gd name="connsiteY17" fmla="*/ 68580 h 99060"/>
              <a:gd name="connsiteX18" fmla="*/ 510540 w 670560"/>
              <a:gd name="connsiteY18" fmla="*/ 64770 h 99060"/>
              <a:gd name="connsiteX19" fmla="*/ 544830 w 670560"/>
              <a:gd name="connsiteY19" fmla="*/ 49530 h 99060"/>
              <a:gd name="connsiteX20" fmla="*/ 575310 w 670560"/>
              <a:gd name="connsiteY20" fmla="*/ 41910 h 99060"/>
              <a:gd name="connsiteX21" fmla="*/ 586740 w 670560"/>
              <a:gd name="connsiteY21" fmla="*/ 38100 h 99060"/>
              <a:gd name="connsiteX22" fmla="*/ 613410 w 670560"/>
              <a:gd name="connsiteY22" fmla="*/ 30480 h 99060"/>
              <a:gd name="connsiteX23" fmla="*/ 617220 w 670560"/>
              <a:gd name="connsiteY23" fmla="*/ 19050 h 99060"/>
              <a:gd name="connsiteX24" fmla="*/ 628650 w 670560"/>
              <a:gd name="connsiteY24" fmla="*/ 11430 h 99060"/>
              <a:gd name="connsiteX25" fmla="*/ 640080 w 670560"/>
              <a:gd name="connsiteY25" fmla="*/ 0 h 99060"/>
              <a:gd name="connsiteX26" fmla="*/ 670560 w 670560"/>
              <a:gd name="connsiteY26" fmla="*/ 7620 h 9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70560" h="99060">
                <a:moveTo>
                  <a:pt x="0" y="99060"/>
                </a:moveTo>
                <a:cubicBezTo>
                  <a:pt x="31750" y="97790"/>
                  <a:pt x="63555" y="97514"/>
                  <a:pt x="95250" y="95250"/>
                </a:cubicBezTo>
                <a:cubicBezTo>
                  <a:pt x="99256" y="94964"/>
                  <a:pt x="102784" y="92414"/>
                  <a:pt x="106680" y="91440"/>
                </a:cubicBezTo>
                <a:cubicBezTo>
                  <a:pt x="138107" y="83583"/>
                  <a:pt x="113592" y="91642"/>
                  <a:pt x="140970" y="83820"/>
                </a:cubicBezTo>
                <a:cubicBezTo>
                  <a:pt x="144832" y="82717"/>
                  <a:pt x="148408" y="80454"/>
                  <a:pt x="152400" y="80010"/>
                </a:cubicBezTo>
                <a:cubicBezTo>
                  <a:pt x="171376" y="77902"/>
                  <a:pt x="190500" y="77470"/>
                  <a:pt x="209550" y="76200"/>
                </a:cubicBezTo>
                <a:cubicBezTo>
                  <a:pt x="218609" y="73180"/>
                  <a:pt x="226652" y="70175"/>
                  <a:pt x="236220" y="68580"/>
                </a:cubicBezTo>
                <a:cubicBezTo>
                  <a:pt x="246320" y="66897"/>
                  <a:pt x="256580" y="66327"/>
                  <a:pt x="266700" y="64770"/>
                </a:cubicBezTo>
                <a:cubicBezTo>
                  <a:pt x="273100" y="63785"/>
                  <a:pt x="279502" y="62664"/>
                  <a:pt x="285750" y="60960"/>
                </a:cubicBezTo>
                <a:cubicBezTo>
                  <a:pt x="293499" y="58847"/>
                  <a:pt x="308610" y="53340"/>
                  <a:pt x="308610" y="53340"/>
                </a:cubicBezTo>
                <a:cubicBezTo>
                  <a:pt x="311150" y="49530"/>
                  <a:pt x="312347" y="44337"/>
                  <a:pt x="316230" y="41910"/>
                </a:cubicBezTo>
                <a:cubicBezTo>
                  <a:pt x="323041" y="37653"/>
                  <a:pt x="339090" y="34290"/>
                  <a:pt x="339090" y="34290"/>
                </a:cubicBezTo>
                <a:cubicBezTo>
                  <a:pt x="355600" y="35560"/>
                  <a:pt x="372189" y="36046"/>
                  <a:pt x="388620" y="38100"/>
                </a:cubicBezTo>
                <a:cubicBezTo>
                  <a:pt x="401389" y="39696"/>
                  <a:pt x="400135" y="43858"/>
                  <a:pt x="411480" y="49530"/>
                </a:cubicBezTo>
                <a:cubicBezTo>
                  <a:pt x="415072" y="51326"/>
                  <a:pt x="419318" y="51544"/>
                  <a:pt x="422910" y="53340"/>
                </a:cubicBezTo>
                <a:cubicBezTo>
                  <a:pt x="459136" y="71453"/>
                  <a:pt x="398223" y="48921"/>
                  <a:pt x="457200" y="68580"/>
                </a:cubicBezTo>
                <a:lnTo>
                  <a:pt x="468630" y="72390"/>
                </a:lnTo>
                <a:cubicBezTo>
                  <a:pt x="473710" y="71120"/>
                  <a:pt x="478718" y="69517"/>
                  <a:pt x="483870" y="68580"/>
                </a:cubicBezTo>
                <a:cubicBezTo>
                  <a:pt x="492705" y="66974"/>
                  <a:pt x="501790" y="66789"/>
                  <a:pt x="510540" y="64770"/>
                </a:cubicBezTo>
                <a:cubicBezTo>
                  <a:pt x="547049" y="56345"/>
                  <a:pt x="521412" y="61239"/>
                  <a:pt x="544830" y="49530"/>
                </a:cubicBezTo>
                <a:cubicBezTo>
                  <a:pt x="553539" y="45175"/>
                  <a:pt x="566615" y="44084"/>
                  <a:pt x="575310" y="41910"/>
                </a:cubicBezTo>
                <a:cubicBezTo>
                  <a:pt x="579206" y="40936"/>
                  <a:pt x="582878" y="39203"/>
                  <a:pt x="586740" y="38100"/>
                </a:cubicBezTo>
                <a:cubicBezTo>
                  <a:pt x="620228" y="28532"/>
                  <a:pt x="586005" y="39615"/>
                  <a:pt x="613410" y="30480"/>
                </a:cubicBezTo>
                <a:cubicBezTo>
                  <a:pt x="614680" y="26670"/>
                  <a:pt x="614711" y="22186"/>
                  <a:pt x="617220" y="19050"/>
                </a:cubicBezTo>
                <a:cubicBezTo>
                  <a:pt x="620081" y="15474"/>
                  <a:pt x="625132" y="14361"/>
                  <a:pt x="628650" y="11430"/>
                </a:cubicBezTo>
                <a:cubicBezTo>
                  <a:pt x="632789" y="7981"/>
                  <a:pt x="636270" y="3810"/>
                  <a:pt x="640080" y="0"/>
                </a:cubicBezTo>
                <a:cubicBezTo>
                  <a:pt x="665350" y="8423"/>
                  <a:pt x="654908" y="7620"/>
                  <a:pt x="670560" y="7620"/>
                </a:cubicBezTo>
              </a:path>
            </a:pathLst>
          </a:custGeom>
          <a:noFill/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5687896F-67E5-46EA-AB2D-A364C60B4C3F}"/>
              </a:ext>
            </a:extLst>
          </p:cNvPr>
          <p:cNvSpPr/>
          <p:nvPr/>
        </p:nvSpPr>
        <p:spPr>
          <a:xfrm>
            <a:off x="5467350" y="3257550"/>
            <a:ext cx="171450" cy="254000"/>
          </a:xfrm>
          <a:custGeom>
            <a:avLst/>
            <a:gdLst>
              <a:gd name="connsiteX0" fmla="*/ 171450 w 171450"/>
              <a:gd name="connsiteY0" fmla="*/ 0 h 254000"/>
              <a:gd name="connsiteX1" fmla="*/ 146050 w 171450"/>
              <a:gd name="connsiteY1" fmla="*/ 31750 h 254000"/>
              <a:gd name="connsiteX2" fmla="*/ 101600 w 171450"/>
              <a:gd name="connsiteY2" fmla="*/ 82550 h 254000"/>
              <a:gd name="connsiteX3" fmla="*/ 82550 w 171450"/>
              <a:gd name="connsiteY3" fmla="*/ 120650 h 254000"/>
              <a:gd name="connsiteX4" fmla="*/ 76200 w 171450"/>
              <a:gd name="connsiteY4" fmla="*/ 139700 h 254000"/>
              <a:gd name="connsiteX5" fmla="*/ 31750 w 171450"/>
              <a:gd name="connsiteY5" fmla="*/ 196850 h 254000"/>
              <a:gd name="connsiteX6" fmla="*/ 19050 w 171450"/>
              <a:gd name="connsiteY6" fmla="*/ 234950 h 254000"/>
              <a:gd name="connsiteX7" fmla="*/ 0 w 171450"/>
              <a:gd name="connsiteY7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450" h="254000">
                <a:moveTo>
                  <a:pt x="171450" y="0"/>
                </a:moveTo>
                <a:cubicBezTo>
                  <a:pt x="162983" y="10583"/>
                  <a:pt x="155634" y="22166"/>
                  <a:pt x="146050" y="31750"/>
                </a:cubicBezTo>
                <a:cubicBezTo>
                  <a:pt x="120121" y="57679"/>
                  <a:pt x="119592" y="28575"/>
                  <a:pt x="101600" y="82550"/>
                </a:cubicBezTo>
                <a:cubicBezTo>
                  <a:pt x="85639" y="130433"/>
                  <a:pt x="107169" y="71411"/>
                  <a:pt x="82550" y="120650"/>
                </a:cubicBezTo>
                <a:cubicBezTo>
                  <a:pt x="79557" y="126637"/>
                  <a:pt x="79451" y="133849"/>
                  <a:pt x="76200" y="139700"/>
                </a:cubicBezTo>
                <a:cubicBezTo>
                  <a:pt x="57212" y="173879"/>
                  <a:pt x="54890" y="173710"/>
                  <a:pt x="31750" y="196850"/>
                </a:cubicBezTo>
                <a:cubicBezTo>
                  <a:pt x="27517" y="209550"/>
                  <a:pt x="28516" y="225484"/>
                  <a:pt x="19050" y="234950"/>
                </a:cubicBezTo>
                <a:lnTo>
                  <a:pt x="0" y="254000"/>
                </a:lnTo>
              </a:path>
            </a:pathLst>
          </a:custGeom>
          <a:noFill/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DB7CF601-E77D-4ABC-BF78-648D430940FC}"/>
              </a:ext>
            </a:extLst>
          </p:cNvPr>
          <p:cNvSpPr/>
          <p:nvPr/>
        </p:nvSpPr>
        <p:spPr>
          <a:xfrm>
            <a:off x="3498574" y="3073179"/>
            <a:ext cx="139522" cy="485030"/>
          </a:xfrm>
          <a:custGeom>
            <a:avLst/>
            <a:gdLst>
              <a:gd name="connsiteX0" fmla="*/ 0 w 139522"/>
              <a:gd name="connsiteY0" fmla="*/ 0 h 485030"/>
              <a:gd name="connsiteX1" fmla="*/ 19878 w 139522"/>
              <a:gd name="connsiteY1" fmla="*/ 15903 h 485030"/>
              <a:gd name="connsiteX2" fmla="*/ 35781 w 139522"/>
              <a:gd name="connsiteY2" fmla="*/ 35781 h 485030"/>
              <a:gd name="connsiteX3" fmla="*/ 39756 w 139522"/>
              <a:gd name="connsiteY3" fmla="*/ 47708 h 485030"/>
              <a:gd name="connsiteX4" fmla="*/ 59635 w 139522"/>
              <a:gd name="connsiteY4" fmla="*/ 63611 h 485030"/>
              <a:gd name="connsiteX5" fmla="*/ 75537 w 139522"/>
              <a:gd name="connsiteY5" fmla="*/ 75538 h 485030"/>
              <a:gd name="connsiteX6" fmla="*/ 87464 w 139522"/>
              <a:gd name="connsiteY6" fmla="*/ 83489 h 485030"/>
              <a:gd name="connsiteX7" fmla="*/ 103367 w 139522"/>
              <a:gd name="connsiteY7" fmla="*/ 99392 h 485030"/>
              <a:gd name="connsiteX8" fmla="*/ 107343 w 139522"/>
              <a:gd name="connsiteY8" fmla="*/ 202759 h 485030"/>
              <a:gd name="connsiteX9" fmla="*/ 115294 w 139522"/>
              <a:gd name="connsiteY9" fmla="*/ 230588 h 485030"/>
              <a:gd name="connsiteX10" fmla="*/ 119269 w 139522"/>
              <a:gd name="connsiteY10" fmla="*/ 250467 h 485030"/>
              <a:gd name="connsiteX11" fmla="*/ 123245 w 139522"/>
              <a:gd name="connsiteY11" fmla="*/ 306126 h 485030"/>
              <a:gd name="connsiteX12" fmla="*/ 131196 w 139522"/>
              <a:gd name="connsiteY12" fmla="*/ 333955 h 485030"/>
              <a:gd name="connsiteX13" fmla="*/ 135172 w 139522"/>
              <a:gd name="connsiteY13" fmla="*/ 397566 h 485030"/>
              <a:gd name="connsiteX14" fmla="*/ 139148 w 139522"/>
              <a:gd name="connsiteY14" fmla="*/ 429371 h 485030"/>
              <a:gd name="connsiteX15" fmla="*/ 139148 w 139522"/>
              <a:gd name="connsiteY15" fmla="*/ 485030 h 48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9522" h="485030">
                <a:moveTo>
                  <a:pt x="0" y="0"/>
                </a:moveTo>
                <a:cubicBezTo>
                  <a:pt x="6626" y="5301"/>
                  <a:pt x="14356" y="9460"/>
                  <a:pt x="19878" y="15903"/>
                </a:cubicBezTo>
                <a:cubicBezTo>
                  <a:pt x="45480" y="45772"/>
                  <a:pt x="-2567" y="10217"/>
                  <a:pt x="35781" y="35781"/>
                </a:cubicBezTo>
                <a:cubicBezTo>
                  <a:pt x="37106" y="39757"/>
                  <a:pt x="37600" y="44115"/>
                  <a:pt x="39756" y="47708"/>
                </a:cubicBezTo>
                <a:cubicBezTo>
                  <a:pt x="43746" y="54357"/>
                  <a:pt x="53946" y="59547"/>
                  <a:pt x="59635" y="63611"/>
                </a:cubicBezTo>
                <a:cubicBezTo>
                  <a:pt x="65027" y="67462"/>
                  <a:pt x="70145" y="71687"/>
                  <a:pt x="75537" y="75538"/>
                </a:cubicBezTo>
                <a:cubicBezTo>
                  <a:pt x="79425" y="78315"/>
                  <a:pt x="83836" y="80379"/>
                  <a:pt x="87464" y="83489"/>
                </a:cubicBezTo>
                <a:cubicBezTo>
                  <a:pt x="93156" y="88368"/>
                  <a:pt x="103367" y="99392"/>
                  <a:pt x="103367" y="99392"/>
                </a:cubicBezTo>
                <a:cubicBezTo>
                  <a:pt x="104692" y="133848"/>
                  <a:pt x="105049" y="168354"/>
                  <a:pt x="107343" y="202759"/>
                </a:cubicBezTo>
                <a:cubicBezTo>
                  <a:pt x="108019" y="212907"/>
                  <a:pt x="112900" y="221010"/>
                  <a:pt x="115294" y="230588"/>
                </a:cubicBezTo>
                <a:cubicBezTo>
                  <a:pt x="116933" y="237144"/>
                  <a:pt x="117944" y="243841"/>
                  <a:pt x="119269" y="250467"/>
                </a:cubicBezTo>
                <a:cubicBezTo>
                  <a:pt x="120594" y="269020"/>
                  <a:pt x="121191" y="287640"/>
                  <a:pt x="123245" y="306126"/>
                </a:cubicBezTo>
                <a:cubicBezTo>
                  <a:pt x="124076" y="313608"/>
                  <a:pt x="128685" y="326420"/>
                  <a:pt x="131196" y="333955"/>
                </a:cubicBezTo>
                <a:cubicBezTo>
                  <a:pt x="132521" y="355159"/>
                  <a:pt x="133408" y="376394"/>
                  <a:pt x="135172" y="397566"/>
                </a:cubicBezTo>
                <a:cubicBezTo>
                  <a:pt x="136059" y="408213"/>
                  <a:pt x="138663" y="418698"/>
                  <a:pt x="139148" y="429371"/>
                </a:cubicBezTo>
                <a:cubicBezTo>
                  <a:pt x="139991" y="447905"/>
                  <a:pt x="139148" y="466477"/>
                  <a:pt x="139148" y="485030"/>
                </a:cubicBezTo>
              </a:path>
            </a:pathLst>
          </a:custGeom>
          <a:noFill/>
          <a:ln w="603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22" name="รูปแบบอิสระ: รูปร่าง 21">
            <a:extLst>
              <a:ext uri="{FF2B5EF4-FFF2-40B4-BE49-F238E27FC236}">
                <a16:creationId xmlns:a16="http://schemas.microsoft.com/office/drawing/2014/main" xmlns="" id="{0952E2A2-4C57-444E-B9A8-DF9037F524DB}"/>
              </a:ext>
            </a:extLst>
          </p:cNvPr>
          <p:cNvSpPr/>
          <p:nvPr/>
        </p:nvSpPr>
        <p:spPr>
          <a:xfrm>
            <a:off x="3502025" y="3559175"/>
            <a:ext cx="146809" cy="273050"/>
          </a:xfrm>
          <a:custGeom>
            <a:avLst/>
            <a:gdLst>
              <a:gd name="connsiteX0" fmla="*/ 142875 w 146809"/>
              <a:gd name="connsiteY0" fmla="*/ 0 h 273050"/>
              <a:gd name="connsiteX1" fmla="*/ 142875 w 146809"/>
              <a:gd name="connsiteY1" fmla="*/ 50800 h 273050"/>
              <a:gd name="connsiteX2" fmla="*/ 136525 w 146809"/>
              <a:gd name="connsiteY2" fmla="*/ 60325 h 273050"/>
              <a:gd name="connsiteX3" fmla="*/ 133350 w 146809"/>
              <a:gd name="connsiteY3" fmla="*/ 69850 h 273050"/>
              <a:gd name="connsiteX4" fmla="*/ 120650 w 146809"/>
              <a:gd name="connsiteY4" fmla="*/ 88900 h 273050"/>
              <a:gd name="connsiteX5" fmla="*/ 114300 w 146809"/>
              <a:gd name="connsiteY5" fmla="*/ 98425 h 273050"/>
              <a:gd name="connsiteX6" fmla="*/ 111125 w 146809"/>
              <a:gd name="connsiteY6" fmla="*/ 111125 h 273050"/>
              <a:gd name="connsiteX7" fmla="*/ 98425 w 146809"/>
              <a:gd name="connsiteY7" fmla="*/ 130175 h 273050"/>
              <a:gd name="connsiteX8" fmla="*/ 95250 w 146809"/>
              <a:gd name="connsiteY8" fmla="*/ 142875 h 273050"/>
              <a:gd name="connsiteX9" fmla="*/ 82550 w 146809"/>
              <a:gd name="connsiteY9" fmla="*/ 161925 h 273050"/>
              <a:gd name="connsiteX10" fmla="*/ 76200 w 146809"/>
              <a:gd name="connsiteY10" fmla="*/ 180975 h 273050"/>
              <a:gd name="connsiteX11" fmla="*/ 73025 w 146809"/>
              <a:gd name="connsiteY11" fmla="*/ 190500 h 273050"/>
              <a:gd name="connsiteX12" fmla="*/ 66675 w 146809"/>
              <a:gd name="connsiteY12" fmla="*/ 203200 h 273050"/>
              <a:gd name="connsiteX13" fmla="*/ 60325 w 146809"/>
              <a:gd name="connsiteY13" fmla="*/ 212725 h 273050"/>
              <a:gd name="connsiteX14" fmla="*/ 41275 w 146809"/>
              <a:gd name="connsiteY14" fmla="*/ 231775 h 273050"/>
              <a:gd name="connsiteX15" fmla="*/ 34925 w 146809"/>
              <a:gd name="connsiteY15" fmla="*/ 241300 h 273050"/>
              <a:gd name="connsiteX16" fmla="*/ 25400 w 146809"/>
              <a:gd name="connsiteY16" fmla="*/ 247650 h 273050"/>
              <a:gd name="connsiteX17" fmla="*/ 12700 w 146809"/>
              <a:gd name="connsiteY17" fmla="*/ 257175 h 273050"/>
              <a:gd name="connsiteX18" fmla="*/ 6350 w 146809"/>
              <a:gd name="connsiteY18" fmla="*/ 266700 h 273050"/>
              <a:gd name="connsiteX19" fmla="*/ 0 w 146809"/>
              <a:gd name="connsiteY19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809" h="273050">
                <a:moveTo>
                  <a:pt x="142875" y="0"/>
                </a:moveTo>
                <a:cubicBezTo>
                  <a:pt x="147234" y="21797"/>
                  <a:pt x="148939" y="22502"/>
                  <a:pt x="142875" y="50800"/>
                </a:cubicBezTo>
                <a:cubicBezTo>
                  <a:pt x="142075" y="54531"/>
                  <a:pt x="138232" y="56912"/>
                  <a:pt x="136525" y="60325"/>
                </a:cubicBezTo>
                <a:cubicBezTo>
                  <a:pt x="135028" y="63318"/>
                  <a:pt x="134975" y="66924"/>
                  <a:pt x="133350" y="69850"/>
                </a:cubicBezTo>
                <a:cubicBezTo>
                  <a:pt x="129644" y="76521"/>
                  <a:pt x="124883" y="82550"/>
                  <a:pt x="120650" y="88900"/>
                </a:cubicBezTo>
                <a:lnTo>
                  <a:pt x="114300" y="98425"/>
                </a:lnTo>
                <a:cubicBezTo>
                  <a:pt x="113242" y="102658"/>
                  <a:pt x="113076" y="107222"/>
                  <a:pt x="111125" y="111125"/>
                </a:cubicBezTo>
                <a:cubicBezTo>
                  <a:pt x="107712" y="117951"/>
                  <a:pt x="98425" y="130175"/>
                  <a:pt x="98425" y="130175"/>
                </a:cubicBezTo>
                <a:cubicBezTo>
                  <a:pt x="97367" y="134408"/>
                  <a:pt x="97201" y="138972"/>
                  <a:pt x="95250" y="142875"/>
                </a:cubicBezTo>
                <a:cubicBezTo>
                  <a:pt x="91837" y="149701"/>
                  <a:pt x="84963" y="154685"/>
                  <a:pt x="82550" y="161925"/>
                </a:cubicBezTo>
                <a:lnTo>
                  <a:pt x="76200" y="180975"/>
                </a:lnTo>
                <a:cubicBezTo>
                  <a:pt x="75142" y="184150"/>
                  <a:pt x="74522" y="187507"/>
                  <a:pt x="73025" y="190500"/>
                </a:cubicBezTo>
                <a:cubicBezTo>
                  <a:pt x="70908" y="194733"/>
                  <a:pt x="69023" y="199091"/>
                  <a:pt x="66675" y="203200"/>
                </a:cubicBezTo>
                <a:cubicBezTo>
                  <a:pt x="64782" y="206513"/>
                  <a:pt x="62860" y="209873"/>
                  <a:pt x="60325" y="212725"/>
                </a:cubicBezTo>
                <a:cubicBezTo>
                  <a:pt x="54359" y="219437"/>
                  <a:pt x="46256" y="224303"/>
                  <a:pt x="41275" y="231775"/>
                </a:cubicBezTo>
                <a:cubicBezTo>
                  <a:pt x="39158" y="234950"/>
                  <a:pt x="37623" y="238602"/>
                  <a:pt x="34925" y="241300"/>
                </a:cubicBezTo>
                <a:cubicBezTo>
                  <a:pt x="32227" y="243998"/>
                  <a:pt x="28505" y="245432"/>
                  <a:pt x="25400" y="247650"/>
                </a:cubicBezTo>
                <a:cubicBezTo>
                  <a:pt x="21094" y="250726"/>
                  <a:pt x="16442" y="253433"/>
                  <a:pt x="12700" y="257175"/>
                </a:cubicBezTo>
                <a:cubicBezTo>
                  <a:pt x="10002" y="259873"/>
                  <a:pt x="8734" y="263720"/>
                  <a:pt x="6350" y="266700"/>
                </a:cubicBezTo>
                <a:cubicBezTo>
                  <a:pt x="4480" y="269037"/>
                  <a:pt x="2117" y="270933"/>
                  <a:pt x="0" y="273050"/>
                </a:cubicBezTo>
              </a:path>
            </a:pathLst>
          </a:custGeom>
          <a:noFill/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24" name="รูปแบบอิสระ: รูปร่าง 23">
            <a:extLst>
              <a:ext uri="{FF2B5EF4-FFF2-40B4-BE49-F238E27FC236}">
                <a16:creationId xmlns:a16="http://schemas.microsoft.com/office/drawing/2014/main" xmlns="" id="{38E83696-C288-495E-B537-57371B498BDC}"/>
              </a:ext>
            </a:extLst>
          </p:cNvPr>
          <p:cNvSpPr/>
          <p:nvPr/>
        </p:nvSpPr>
        <p:spPr>
          <a:xfrm>
            <a:off x="3524250" y="4194175"/>
            <a:ext cx="346935" cy="1320291"/>
          </a:xfrm>
          <a:custGeom>
            <a:avLst/>
            <a:gdLst>
              <a:gd name="connsiteX0" fmla="*/ 0 w 346935"/>
              <a:gd name="connsiteY0" fmla="*/ 0 h 1320291"/>
              <a:gd name="connsiteX1" fmla="*/ 6350 w 346935"/>
              <a:gd name="connsiteY1" fmla="*/ 15875 h 1320291"/>
              <a:gd name="connsiteX2" fmla="*/ 9525 w 346935"/>
              <a:gd name="connsiteY2" fmla="*/ 25400 h 1320291"/>
              <a:gd name="connsiteX3" fmla="*/ 28575 w 346935"/>
              <a:gd name="connsiteY3" fmla="*/ 57150 h 1320291"/>
              <a:gd name="connsiteX4" fmla="*/ 38100 w 346935"/>
              <a:gd name="connsiteY4" fmla="*/ 85725 h 1320291"/>
              <a:gd name="connsiteX5" fmla="*/ 41275 w 346935"/>
              <a:gd name="connsiteY5" fmla="*/ 95250 h 1320291"/>
              <a:gd name="connsiteX6" fmla="*/ 57150 w 346935"/>
              <a:gd name="connsiteY6" fmla="*/ 117475 h 1320291"/>
              <a:gd name="connsiteX7" fmla="*/ 63500 w 346935"/>
              <a:gd name="connsiteY7" fmla="*/ 127000 h 1320291"/>
              <a:gd name="connsiteX8" fmla="*/ 69850 w 346935"/>
              <a:gd name="connsiteY8" fmla="*/ 146050 h 1320291"/>
              <a:gd name="connsiteX9" fmla="*/ 73025 w 346935"/>
              <a:gd name="connsiteY9" fmla="*/ 155575 h 1320291"/>
              <a:gd name="connsiteX10" fmla="*/ 79375 w 346935"/>
              <a:gd name="connsiteY10" fmla="*/ 165100 h 1320291"/>
              <a:gd name="connsiteX11" fmla="*/ 82550 w 346935"/>
              <a:gd name="connsiteY11" fmla="*/ 174625 h 1320291"/>
              <a:gd name="connsiteX12" fmla="*/ 95250 w 346935"/>
              <a:gd name="connsiteY12" fmla="*/ 193675 h 1320291"/>
              <a:gd name="connsiteX13" fmla="*/ 101600 w 346935"/>
              <a:gd name="connsiteY13" fmla="*/ 203200 h 1320291"/>
              <a:gd name="connsiteX14" fmla="*/ 107950 w 346935"/>
              <a:gd name="connsiteY14" fmla="*/ 215900 h 1320291"/>
              <a:gd name="connsiteX15" fmla="*/ 120650 w 346935"/>
              <a:gd name="connsiteY15" fmla="*/ 234950 h 1320291"/>
              <a:gd name="connsiteX16" fmla="*/ 127000 w 346935"/>
              <a:gd name="connsiteY16" fmla="*/ 260350 h 1320291"/>
              <a:gd name="connsiteX17" fmla="*/ 133350 w 346935"/>
              <a:gd name="connsiteY17" fmla="*/ 279400 h 1320291"/>
              <a:gd name="connsiteX18" fmla="*/ 142875 w 346935"/>
              <a:gd name="connsiteY18" fmla="*/ 298450 h 1320291"/>
              <a:gd name="connsiteX19" fmla="*/ 149225 w 346935"/>
              <a:gd name="connsiteY19" fmla="*/ 307975 h 1320291"/>
              <a:gd name="connsiteX20" fmla="*/ 152400 w 346935"/>
              <a:gd name="connsiteY20" fmla="*/ 317500 h 1320291"/>
              <a:gd name="connsiteX21" fmla="*/ 158750 w 346935"/>
              <a:gd name="connsiteY21" fmla="*/ 327025 h 1320291"/>
              <a:gd name="connsiteX22" fmla="*/ 161925 w 346935"/>
              <a:gd name="connsiteY22" fmla="*/ 336550 h 1320291"/>
              <a:gd name="connsiteX23" fmla="*/ 168275 w 346935"/>
              <a:gd name="connsiteY23" fmla="*/ 346075 h 1320291"/>
              <a:gd name="connsiteX24" fmla="*/ 171450 w 346935"/>
              <a:gd name="connsiteY24" fmla="*/ 355600 h 1320291"/>
              <a:gd name="connsiteX25" fmla="*/ 187325 w 346935"/>
              <a:gd name="connsiteY25" fmla="*/ 374650 h 1320291"/>
              <a:gd name="connsiteX26" fmla="*/ 190500 w 346935"/>
              <a:gd name="connsiteY26" fmla="*/ 428625 h 1320291"/>
              <a:gd name="connsiteX27" fmla="*/ 196850 w 346935"/>
              <a:gd name="connsiteY27" fmla="*/ 438150 h 1320291"/>
              <a:gd name="connsiteX28" fmla="*/ 203200 w 346935"/>
              <a:gd name="connsiteY28" fmla="*/ 457200 h 1320291"/>
              <a:gd name="connsiteX29" fmla="*/ 206375 w 346935"/>
              <a:gd name="connsiteY29" fmla="*/ 466725 h 1320291"/>
              <a:gd name="connsiteX30" fmla="*/ 212725 w 346935"/>
              <a:gd name="connsiteY30" fmla="*/ 498475 h 1320291"/>
              <a:gd name="connsiteX31" fmla="*/ 228600 w 346935"/>
              <a:gd name="connsiteY31" fmla="*/ 527050 h 1320291"/>
              <a:gd name="connsiteX32" fmla="*/ 238125 w 346935"/>
              <a:gd name="connsiteY32" fmla="*/ 568325 h 1320291"/>
              <a:gd name="connsiteX33" fmla="*/ 244475 w 346935"/>
              <a:gd name="connsiteY33" fmla="*/ 587375 h 1320291"/>
              <a:gd name="connsiteX34" fmla="*/ 247650 w 346935"/>
              <a:gd name="connsiteY34" fmla="*/ 596900 h 1320291"/>
              <a:gd name="connsiteX35" fmla="*/ 250825 w 346935"/>
              <a:gd name="connsiteY35" fmla="*/ 615950 h 1320291"/>
              <a:gd name="connsiteX36" fmla="*/ 257175 w 346935"/>
              <a:gd name="connsiteY36" fmla="*/ 625475 h 1320291"/>
              <a:gd name="connsiteX37" fmla="*/ 266700 w 346935"/>
              <a:gd name="connsiteY37" fmla="*/ 644525 h 1320291"/>
              <a:gd name="connsiteX38" fmla="*/ 269875 w 346935"/>
              <a:gd name="connsiteY38" fmla="*/ 657225 h 1320291"/>
              <a:gd name="connsiteX39" fmla="*/ 276225 w 346935"/>
              <a:gd name="connsiteY39" fmla="*/ 676275 h 1320291"/>
              <a:gd name="connsiteX40" fmla="*/ 279400 w 346935"/>
              <a:gd name="connsiteY40" fmla="*/ 698500 h 1320291"/>
              <a:gd name="connsiteX41" fmla="*/ 273050 w 346935"/>
              <a:gd name="connsiteY41" fmla="*/ 749300 h 1320291"/>
              <a:gd name="connsiteX42" fmla="*/ 266700 w 346935"/>
              <a:gd name="connsiteY42" fmla="*/ 784225 h 1320291"/>
              <a:gd name="connsiteX43" fmla="*/ 263525 w 346935"/>
              <a:gd name="connsiteY43" fmla="*/ 857250 h 1320291"/>
              <a:gd name="connsiteX44" fmla="*/ 257175 w 346935"/>
              <a:gd name="connsiteY44" fmla="*/ 876300 h 1320291"/>
              <a:gd name="connsiteX45" fmla="*/ 257175 w 346935"/>
              <a:gd name="connsiteY45" fmla="*/ 971550 h 1320291"/>
              <a:gd name="connsiteX46" fmla="*/ 247650 w 346935"/>
              <a:gd name="connsiteY46" fmla="*/ 974725 h 1320291"/>
              <a:gd name="connsiteX47" fmla="*/ 244475 w 346935"/>
              <a:gd name="connsiteY47" fmla="*/ 987425 h 1320291"/>
              <a:gd name="connsiteX48" fmla="*/ 241300 w 346935"/>
              <a:gd name="connsiteY48" fmla="*/ 996950 h 1320291"/>
              <a:gd name="connsiteX49" fmla="*/ 247650 w 346935"/>
              <a:gd name="connsiteY49" fmla="*/ 1073150 h 1320291"/>
              <a:gd name="connsiteX50" fmla="*/ 250825 w 346935"/>
              <a:gd name="connsiteY50" fmla="*/ 1082675 h 1320291"/>
              <a:gd name="connsiteX51" fmla="*/ 260350 w 346935"/>
              <a:gd name="connsiteY51" fmla="*/ 1133475 h 1320291"/>
              <a:gd name="connsiteX52" fmla="*/ 266700 w 346935"/>
              <a:gd name="connsiteY52" fmla="*/ 1143000 h 1320291"/>
              <a:gd name="connsiteX53" fmla="*/ 273050 w 346935"/>
              <a:gd name="connsiteY53" fmla="*/ 1165225 h 1320291"/>
              <a:gd name="connsiteX54" fmla="*/ 276225 w 346935"/>
              <a:gd name="connsiteY54" fmla="*/ 1174750 h 1320291"/>
              <a:gd name="connsiteX55" fmla="*/ 285750 w 346935"/>
              <a:gd name="connsiteY55" fmla="*/ 1187450 h 1320291"/>
              <a:gd name="connsiteX56" fmla="*/ 307975 w 346935"/>
              <a:gd name="connsiteY56" fmla="*/ 1212850 h 1320291"/>
              <a:gd name="connsiteX57" fmla="*/ 314325 w 346935"/>
              <a:gd name="connsiteY57" fmla="*/ 1222375 h 1320291"/>
              <a:gd name="connsiteX58" fmla="*/ 336550 w 346935"/>
              <a:gd name="connsiteY58" fmla="*/ 1244600 h 1320291"/>
              <a:gd name="connsiteX59" fmla="*/ 342900 w 346935"/>
              <a:gd name="connsiteY59" fmla="*/ 1263650 h 1320291"/>
              <a:gd name="connsiteX60" fmla="*/ 346075 w 346935"/>
              <a:gd name="connsiteY60" fmla="*/ 1273175 h 1320291"/>
              <a:gd name="connsiteX61" fmla="*/ 339725 w 346935"/>
              <a:gd name="connsiteY61" fmla="*/ 1314450 h 13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46935" h="1320291">
                <a:moveTo>
                  <a:pt x="0" y="0"/>
                </a:moveTo>
                <a:cubicBezTo>
                  <a:pt x="2117" y="5292"/>
                  <a:pt x="4349" y="10539"/>
                  <a:pt x="6350" y="15875"/>
                </a:cubicBezTo>
                <a:cubicBezTo>
                  <a:pt x="7525" y="19009"/>
                  <a:pt x="7900" y="22474"/>
                  <a:pt x="9525" y="25400"/>
                </a:cubicBezTo>
                <a:cubicBezTo>
                  <a:pt x="20174" y="44568"/>
                  <a:pt x="21712" y="39993"/>
                  <a:pt x="28575" y="57150"/>
                </a:cubicBezTo>
                <a:lnTo>
                  <a:pt x="38100" y="85725"/>
                </a:lnTo>
                <a:cubicBezTo>
                  <a:pt x="39158" y="88900"/>
                  <a:pt x="39419" y="92465"/>
                  <a:pt x="41275" y="95250"/>
                </a:cubicBezTo>
                <a:cubicBezTo>
                  <a:pt x="56240" y="117698"/>
                  <a:pt x="37459" y="89908"/>
                  <a:pt x="57150" y="117475"/>
                </a:cubicBezTo>
                <a:cubicBezTo>
                  <a:pt x="59368" y="120580"/>
                  <a:pt x="61950" y="123513"/>
                  <a:pt x="63500" y="127000"/>
                </a:cubicBezTo>
                <a:cubicBezTo>
                  <a:pt x="66218" y="133117"/>
                  <a:pt x="67733" y="139700"/>
                  <a:pt x="69850" y="146050"/>
                </a:cubicBezTo>
                <a:cubicBezTo>
                  <a:pt x="70908" y="149225"/>
                  <a:pt x="71169" y="152790"/>
                  <a:pt x="73025" y="155575"/>
                </a:cubicBezTo>
                <a:cubicBezTo>
                  <a:pt x="75142" y="158750"/>
                  <a:pt x="77668" y="161687"/>
                  <a:pt x="79375" y="165100"/>
                </a:cubicBezTo>
                <a:cubicBezTo>
                  <a:pt x="80872" y="168093"/>
                  <a:pt x="80925" y="171699"/>
                  <a:pt x="82550" y="174625"/>
                </a:cubicBezTo>
                <a:cubicBezTo>
                  <a:pt x="86256" y="181296"/>
                  <a:pt x="91017" y="187325"/>
                  <a:pt x="95250" y="193675"/>
                </a:cubicBezTo>
                <a:cubicBezTo>
                  <a:pt x="97367" y="196850"/>
                  <a:pt x="99893" y="199787"/>
                  <a:pt x="101600" y="203200"/>
                </a:cubicBezTo>
                <a:cubicBezTo>
                  <a:pt x="103717" y="207433"/>
                  <a:pt x="105515" y="211841"/>
                  <a:pt x="107950" y="215900"/>
                </a:cubicBezTo>
                <a:cubicBezTo>
                  <a:pt x="111877" y="222444"/>
                  <a:pt x="118237" y="227710"/>
                  <a:pt x="120650" y="234950"/>
                </a:cubicBezTo>
                <a:cubicBezTo>
                  <a:pt x="130284" y="263851"/>
                  <a:pt x="115506" y="218205"/>
                  <a:pt x="127000" y="260350"/>
                </a:cubicBezTo>
                <a:cubicBezTo>
                  <a:pt x="128761" y="266808"/>
                  <a:pt x="129637" y="273831"/>
                  <a:pt x="133350" y="279400"/>
                </a:cubicBezTo>
                <a:cubicBezTo>
                  <a:pt x="151548" y="306697"/>
                  <a:pt x="129730" y="272160"/>
                  <a:pt x="142875" y="298450"/>
                </a:cubicBezTo>
                <a:cubicBezTo>
                  <a:pt x="144582" y="301863"/>
                  <a:pt x="147518" y="304562"/>
                  <a:pt x="149225" y="307975"/>
                </a:cubicBezTo>
                <a:cubicBezTo>
                  <a:pt x="150722" y="310968"/>
                  <a:pt x="150903" y="314507"/>
                  <a:pt x="152400" y="317500"/>
                </a:cubicBezTo>
                <a:cubicBezTo>
                  <a:pt x="154107" y="320913"/>
                  <a:pt x="157043" y="323612"/>
                  <a:pt x="158750" y="327025"/>
                </a:cubicBezTo>
                <a:cubicBezTo>
                  <a:pt x="160247" y="330018"/>
                  <a:pt x="160428" y="333557"/>
                  <a:pt x="161925" y="336550"/>
                </a:cubicBezTo>
                <a:cubicBezTo>
                  <a:pt x="163632" y="339963"/>
                  <a:pt x="166568" y="342662"/>
                  <a:pt x="168275" y="346075"/>
                </a:cubicBezTo>
                <a:cubicBezTo>
                  <a:pt x="169772" y="349068"/>
                  <a:pt x="169953" y="352607"/>
                  <a:pt x="171450" y="355600"/>
                </a:cubicBezTo>
                <a:cubicBezTo>
                  <a:pt x="175870" y="364441"/>
                  <a:pt x="180303" y="367628"/>
                  <a:pt x="187325" y="374650"/>
                </a:cubicBezTo>
                <a:cubicBezTo>
                  <a:pt x="188383" y="392642"/>
                  <a:pt x="187826" y="410802"/>
                  <a:pt x="190500" y="428625"/>
                </a:cubicBezTo>
                <a:cubicBezTo>
                  <a:pt x="191066" y="432399"/>
                  <a:pt x="195300" y="434663"/>
                  <a:pt x="196850" y="438150"/>
                </a:cubicBezTo>
                <a:cubicBezTo>
                  <a:pt x="199568" y="444267"/>
                  <a:pt x="201083" y="450850"/>
                  <a:pt x="203200" y="457200"/>
                </a:cubicBezTo>
                <a:cubicBezTo>
                  <a:pt x="204258" y="460375"/>
                  <a:pt x="205719" y="463443"/>
                  <a:pt x="206375" y="466725"/>
                </a:cubicBezTo>
                <a:cubicBezTo>
                  <a:pt x="208492" y="477308"/>
                  <a:pt x="206738" y="489495"/>
                  <a:pt x="212725" y="498475"/>
                </a:cubicBezTo>
                <a:cubicBezTo>
                  <a:pt x="222184" y="512664"/>
                  <a:pt x="225247" y="513638"/>
                  <a:pt x="228600" y="527050"/>
                </a:cubicBezTo>
                <a:cubicBezTo>
                  <a:pt x="233637" y="547199"/>
                  <a:pt x="230222" y="544617"/>
                  <a:pt x="238125" y="568325"/>
                </a:cubicBezTo>
                <a:lnTo>
                  <a:pt x="244475" y="587375"/>
                </a:lnTo>
                <a:cubicBezTo>
                  <a:pt x="245533" y="590550"/>
                  <a:pt x="247100" y="593599"/>
                  <a:pt x="247650" y="596900"/>
                </a:cubicBezTo>
                <a:cubicBezTo>
                  <a:pt x="248708" y="603250"/>
                  <a:pt x="248789" y="609843"/>
                  <a:pt x="250825" y="615950"/>
                </a:cubicBezTo>
                <a:cubicBezTo>
                  <a:pt x="252032" y="619570"/>
                  <a:pt x="255468" y="622062"/>
                  <a:pt x="257175" y="625475"/>
                </a:cubicBezTo>
                <a:cubicBezTo>
                  <a:pt x="270320" y="651765"/>
                  <a:pt x="248502" y="617228"/>
                  <a:pt x="266700" y="644525"/>
                </a:cubicBezTo>
                <a:cubicBezTo>
                  <a:pt x="267758" y="648758"/>
                  <a:pt x="268621" y="653045"/>
                  <a:pt x="269875" y="657225"/>
                </a:cubicBezTo>
                <a:cubicBezTo>
                  <a:pt x="271798" y="663636"/>
                  <a:pt x="276225" y="676275"/>
                  <a:pt x="276225" y="676275"/>
                </a:cubicBezTo>
                <a:cubicBezTo>
                  <a:pt x="277283" y="683683"/>
                  <a:pt x="279400" y="691016"/>
                  <a:pt x="279400" y="698500"/>
                </a:cubicBezTo>
                <a:cubicBezTo>
                  <a:pt x="279400" y="741561"/>
                  <a:pt x="278105" y="724027"/>
                  <a:pt x="273050" y="749300"/>
                </a:cubicBezTo>
                <a:cubicBezTo>
                  <a:pt x="270729" y="760903"/>
                  <a:pt x="268817" y="772583"/>
                  <a:pt x="266700" y="784225"/>
                </a:cubicBezTo>
                <a:cubicBezTo>
                  <a:pt x="265642" y="808567"/>
                  <a:pt x="266032" y="833015"/>
                  <a:pt x="263525" y="857250"/>
                </a:cubicBezTo>
                <a:cubicBezTo>
                  <a:pt x="262836" y="863908"/>
                  <a:pt x="257175" y="876300"/>
                  <a:pt x="257175" y="876300"/>
                </a:cubicBezTo>
                <a:cubicBezTo>
                  <a:pt x="258402" y="897158"/>
                  <a:pt x="263844" y="948208"/>
                  <a:pt x="257175" y="971550"/>
                </a:cubicBezTo>
                <a:cubicBezTo>
                  <a:pt x="256256" y="974768"/>
                  <a:pt x="250825" y="973667"/>
                  <a:pt x="247650" y="974725"/>
                </a:cubicBezTo>
                <a:cubicBezTo>
                  <a:pt x="246592" y="978958"/>
                  <a:pt x="245674" y="983229"/>
                  <a:pt x="244475" y="987425"/>
                </a:cubicBezTo>
                <a:cubicBezTo>
                  <a:pt x="243556" y="990643"/>
                  <a:pt x="241300" y="993603"/>
                  <a:pt x="241300" y="996950"/>
                </a:cubicBezTo>
                <a:cubicBezTo>
                  <a:pt x="241300" y="1022247"/>
                  <a:pt x="241453" y="1048362"/>
                  <a:pt x="247650" y="1073150"/>
                </a:cubicBezTo>
                <a:cubicBezTo>
                  <a:pt x="248462" y="1076397"/>
                  <a:pt x="250099" y="1079408"/>
                  <a:pt x="250825" y="1082675"/>
                </a:cubicBezTo>
                <a:cubicBezTo>
                  <a:pt x="252952" y="1092245"/>
                  <a:pt x="257470" y="1129155"/>
                  <a:pt x="260350" y="1133475"/>
                </a:cubicBezTo>
                <a:cubicBezTo>
                  <a:pt x="262467" y="1136650"/>
                  <a:pt x="264993" y="1139587"/>
                  <a:pt x="266700" y="1143000"/>
                </a:cubicBezTo>
                <a:cubicBezTo>
                  <a:pt x="269238" y="1148075"/>
                  <a:pt x="271694" y="1160478"/>
                  <a:pt x="273050" y="1165225"/>
                </a:cubicBezTo>
                <a:cubicBezTo>
                  <a:pt x="273969" y="1168443"/>
                  <a:pt x="274565" y="1171844"/>
                  <a:pt x="276225" y="1174750"/>
                </a:cubicBezTo>
                <a:cubicBezTo>
                  <a:pt x="278850" y="1179344"/>
                  <a:pt x="282715" y="1183115"/>
                  <a:pt x="285750" y="1187450"/>
                </a:cubicBezTo>
                <a:cubicBezTo>
                  <a:pt x="301956" y="1210601"/>
                  <a:pt x="291405" y="1201804"/>
                  <a:pt x="307975" y="1212850"/>
                </a:cubicBezTo>
                <a:cubicBezTo>
                  <a:pt x="310092" y="1216025"/>
                  <a:pt x="311345" y="1219991"/>
                  <a:pt x="314325" y="1222375"/>
                </a:cubicBezTo>
                <a:cubicBezTo>
                  <a:pt x="330294" y="1235150"/>
                  <a:pt x="323809" y="1206377"/>
                  <a:pt x="336550" y="1244600"/>
                </a:cubicBezTo>
                <a:lnTo>
                  <a:pt x="342900" y="1263650"/>
                </a:lnTo>
                <a:lnTo>
                  <a:pt x="346075" y="1273175"/>
                </a:lnTo>
                <a:cubicBezTo>
                  <a:pt x="342793" y="1319118"/>
                  <a:pt x="353404" y="1328129"/>
                  <a:pt x="339725" y="1314450"/>
                </a:cubicBezTo>
              </a:path>
            </a:pathLst>
          </a:custGeom>
          <a:noFill/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D4180382-8332-4659-8A9E-C3313B2B7828}"/>
              </a:ext>
            </a:extLst>
          </p:cNvPr>
          <p:cNvSpPr/>
          <p:nvPr/>
        </p:nvSpPr>
        <p:spPr>
          <a:xfrm>
            <a:off x="3382682" y="2952376"/>
            <a:ext cx="125506" cy="125506"/>
          </a:xfrm>
          <a:custGeom>
            <a:avLst/>
            <a:gdLst>
              <a:gd name="connsiteX0" fmla="*/ 0 w 125506"/>
              <a:gd name="connsiteY0" fmla="*/ 0 h 125506"/>
              <a:gd name="connsiteX1" fmla="*/ 23906 w 125506"/>
              <a:gd name="connsiteY1" fmla="*/ 29883 h 125506"/>
              <a:gd name="connsiteX2" fmla="*/ 35859 w 125506"/>
              <a:gd name="connsiteY2" fmla="*/ 47812 h 125506"/>
              <a:gd name="connsiteX3" fmla="*/ 53789 w 125506"/>
              <a:gd name="connsiteY3" fmla="*/ 65742 h 125506"/>
              <a:gd name="connsiteX4" fmla="*/ 113553 w 125506"/>
              <a:gd name="connsiteY4" fmla="*/ 125506 h 125506"/>
              <a:gd name="connsiteX5" fmla="*/ 125506 w 125506"/>
              <a:gd name="connsiteY5" fmla="*/ 125506 h 125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506" h="125506">
                <a:moveTo>
                  <a:pt x="0" y="0"/>
                </a:moveTo>
                <a:cubicBezTo>
                  <a:pt x="7969" y="9961"/>
                  <a:pt x="16252" y="19678"/>
                  <a:pt x="23906" y="29883"/>
                </a:cubicBezTo>
                <a:cubicBezTo>
                  <a:pt x="28216" y="35629"/>
                  <a:pt x="31261" y="42294"/>
                  <a:pt x="35859" y="47812"/>
                </a:cubicBezTo>
                <a:cubicBezTo>
                  <a:pt x="41270" y="54305"/>
                  <a:pt x="48600" y="59070"/>
                  <a:pt x="53789" y="65742"/>
                </a:cubicBezTo>
                <a:cubicBezTo>
                  <a:pt x="66185" y="81680"/>
                  <a:pt x="85220" y="125506"/>
                  <a:pt x="113553" y="125506"/>
                </a:cubicBezTo>
                <a:lnTo>
                  <a:pt x="125506" y="125506"/>
                </a:lnTo>
              </a:path>
            </a:pathLst>
          </a:custGeom>
          <a:noFill/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157" name="AutoShape 169">
            <a:extLst>
              <a:ext uri="{FF2B5EF4-FFF2-40B4-BE49-F238E27FC236}">
                <a16:creationId xmlns:a16="http://schemas.microsoft.com/office/drawing/2014/main" xmlns="" id="{B9956710-5820-438C-AE8E-EB0C8C0E4FC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342298" y="3708168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53" name="AutoShape 169">
            <a:extLst>
              <a:ext uri="{FF2B5EF4-FFF2-40B4-BE49-F238E27FC236}">
                <a16:creationId xmlns:a16="http://schemas.microsoft.com/office/drawing/2014/main" xmlns="" id="{962CB7FB-EC8A-4673-812E-29929C37D0E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464822" y="2124870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62" name="AutoShape 169">
            <a:extLst>
              <a:ext uri="{FF2B5EF4-FFF2-40B4-BE49-F238E27FC236}">
                <a16:creationId xmlns:a16="http://schemas.microsoft.com/office/drawing/2014/main" xmlns="" id="{C4EA283D-E4A0-4F6F-9FEA-B720A1A7A80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080560" y="3083007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4" name="รูปแบบอิสระ: รูปร่าง 13">
            <a:extLst>
              <a:ext uri="{FF2B5EF4-FFF2-40B4-BE49-F238E27FC236}">
                <a16:creationId xmlns:a16="http://schemas.microsoft.com/office/drawing/2014/main" xmlns="" id="{44D6D51B-A2A4-4570-B22F-1B20B67D2678}"/>
              </a:ext>
            </a:extLst>
          </p:cNvPr>
          <p:cNvSpPr/>
          <p:nvPr/>
        </p:nvSpPr>
        <p:spPr>
          <a:xfrm>
            <a:off x="6296025" y="3481234"/>
            <a:ext cx="204788" cy="223991"/>
          </a:xfrm>
          <a:custGeom>
            <a:avLst/>
            <a:gdLst>
              <a:gd name="connsiteX0" fmla="*/ 0 w 204788"/>
              <a:gd name="connsiteY0" fmla="*/ 9679 h 223991"/>
              <a:gd name="connsiteX1" fmla="*/ 23813 w 204788"/>
              <a:gd name="connsiteY1" fmla="*/ 154 h 223991"/>
              <a:gd name="connsiteX2" fmla="*/ 57150 w 204788"/>
              <a:gd name="connsiteY2" fmla="*/ 14441 h 223991"/>
              <a:gd name="connsiteX3" fmla="*/ 66675 w 204788"/>
              <a:gd name="connsiteY3" fmla="*/ 28729 h 223991"/>
              <a:gd name="connsiteX4" fmla="*/ 85725 w 204788"/>
              <a:gd name="connsiteY4" fmla="*/ 71591 h 223991"/>
              <a:gd name="connsiteX5" fmla="*/ 128588 w 204788"/>
              <a:gd name="connsiteY5" fmla="*/ 95404 h 223991"/>
              <a:gd name="connsiteX6" fmla="*/ 142875 w 204788"/>
              <a:gd name="connsiteY6" fmla="*/ 109691 h 223991"/>
              <a:gd name="connsiteX7" fmla="*/ 152400 w 204788"/>
              <a:gd name="connsiteY7" fmla="*/ 123979 h 223991"/>
              <a:gd name="connsiteX8" fmla="*/ 166688 w 204788"/>
              <a:gd name="connsiteY8" fmla="*/ 133504 h 223991"/>
              <a:gd name="connsiteX9" fmla="*/ 180975 w 204788"/>
              <a:gd name="connsiteY9" fmla="*/ 185891 h 223991"/>
              <a:gd name="connsiteX10" fmla="*/ 190500 w 204788"/>
              <a:gd name="connsiteY10" fmla="*/ 200179 h 223991"/>
              <a:gd name="connsiteX11" fmla="*/ 204788 w 204788"/>
              <a:gd name="connsiteY11" fmla="*/ 223991 h 22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788" h="223991">
                <a:moveTo>
                  <a:pt x="0" y="9679"/>
                </a:moveTo>
                <a:cubicBezTo>
                  <a:pt x="7938" y="6504"/>
                  <a:pt x="15316" y="1098"/>
                  <a:pt x="23813" y="154"/>
                </a:cubicBezTo>
                <a:cubicBezTo>
                  <a:pt x="36994" y="-1311"/>
                  <a:pt x="47405" y="7944"/>
                  <a:pt x="57150" y="14441"/>
                </a:cubicBezTo>
                <a:cubicBezTo>
                  <a:pt x="60325" y="19204"/>
                  <a:pt x="64350" y="23498"/>
                  <a:pt x="66675" y="28729"/>
                </a:cubicBezTo>
                <a:cubicBezTo>
                  <a:pt x="72158" y="41066"/>
                  <a:pt x="73967" y="61303"/>
                  <a:pt x="85725" y="71591"/>
                </a:cubicBezTo>
                <a:cubicBezTo>
                  <a:pt x="105880" y="89226"/>
                  <a:pt x="108964" y="88862"/>
                  <a:pt x="128588" y="95404"/>
                </a:cubicBezTo>
                <a:cubicBezTo>
                  <a:pt x="133350" y="100166"/>
                  <a:pt x="138563" y="104517"/>
                  <a:pt x="142875" y="109691"/>
                </a:cubicBezTo>
                <a:cubicBezTo>
                  <a:pt x="146539" y="114088"/>
                  <a:pt x="148353" y="119932"/>
                  <a:pt x="152400" y="123979"/>
                </a:cubicBezTo>
                <a:cubicBezTo>
                  <a:pt x="156447" y="128026"/>
                  <a:pt x="161925" y="130329"/>
                  <a:pt x="166688" y="133504"/>
                </a:cubicBezTo>
                <a:cubicBezTo>
                  <a:pt x="188207" y="165781"/>
                  <a:pt x="164559" y="125696"/>
                  <a:pt x="180975" y="185891"/>
                </a:cubicBezTo>
                <a:cubicBezTo>
                  <a:pt x="182481" y="191413"/>
                  <a:pt x="187940" y="195059"/>
                  <a:pt x="190500" y="200179"/>
                </a:cubicBezTo>
                <a:cubicBezTo>
                  <a:pt x="202864" y="224907"/>
                  <a:pt x="186184" y="205387"/>
                  <a:pt x="204788" y="223991"/>
                </a:cubicBezTo>
              </a:path>
            </a:pathLst>
          </a:custGeom>
          <a:noFill/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xmlns="" id="{4D15A134-6D82-4640-9CD7-ECBA8E4E679D}"/>
              </a:ext>
            </a:extLst>
          </p:cNvPr>
          <p:cNvSpPr/>
          <p:nvPr/>
        </p:nvSpPr>
        <p:spPr>
          <a:xfrm>
            <a:off x="6481762" y="3709987"/>
            <a:ext cx="314325" cy="309563"/>
          </a:xfrm>
          <a:custGeom>
            <a:avLst/>
            <a:gdLst>
              <a:gd name="connsiteX0" fmla="*/ 0 w 314325"/>
              <a:gd name="connsiteY0" fmla="*/ 0 h 309563"/>
              <a:gd name="connsiteX1" fmla="*/ 14287 w 314325"/>
              <a:gd name="connsiteY1" fmla="*/ 23813 h 309563"/>
              <a:gd name="connsiteX2" fmla="*/ 42862 w 314325"/>
              <a:gd name="connsiteY2" fmla="*/ 38100 h 309563"/>
              <a:gd name="connsiteX3" fmla="*/ 57150 w 314325"/>
              <a:gd name="connsiteY3" fmla="*/ 47625 h 309563"/>
              <a:gd name="connsiteX4" fmla="*/ 147637 w 314325"/>
              <a:gd name="connsiteY4" fmla="*/ 57150 h 309563"/>
              <a:gd name="connsiteX5" fmla="*/ 176212 w 314325"/>
              <a:gd name="connsiteY5" fmla="*/ 76200 h 309563"/>
              <a:gd name="connsiteX6" fmla="*/ 195262 w 314325"/>
              <a:gd name="connsiteY6" fmla="*/ 119063 h 309563"/>
              <a:gd name="connsiteX7" fmla="*/ 200025 w 314325"/>
              <a:gd name="connsiteY7" fmla="*/ 133350 h 309563"/>
              <a:gd name="connsiteX8" fmla="*/ 209550 w 314325"/>
              <a:gd name="connsiteY8" fmla="*/ 147638 h 309563"/>
              <a:gd name="connsiteX9" fmla="*/ 219075 w 314325"/>
              <a:gd name="connsiteY9" fmla="*/ 180975 h 309563"/>
              <a:gd name="connsiteX10" fmla="*/ 252412 w 314325"/>
              <a:gd name="connsiteY10" fmla="*/ 233363 h 309563"/>
              <a:gd name="connsiteX11" fmla="*/ 276225 w 314325"/>
              <a:gd name="connsiteY11" fmla="*/ 276225 h 309563"/>
              <a:gd name="connsiteX12" fmla="*/ 290512 w 314325"/>
              <a:gd name="connsiteY12" fmla="*/ 290513 h 309563"/>
              <a:gd name="connsiteX13" fmla="*/ 300037 w 314325"/>
              <a:gd name="connsiteY13" fmla="*/ 304800 h 309563"/>
              <a:gd name="connsiteX14" fmla="*/ 314325 w 314325"/>
              <a:gd name="connsiteY14" fmla="*/ 309563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4325" h="309563">
                <a:moveTo>
                  <a:pt x="0" y="0"/>
                </a:moveTo>
                <a:cubicBezTo>
                  <a:pt x="4762" y="7938"/>
                  <a:pt x="8263" y="16785"/>
                  <a:pt x="14287" y="23813"/>
                </a:cubicBezTo>
                <a:cubicBezTo>
                  <a:pt x="21673" y="32430"/>
                  <a:pt x="32861" y="34767"/>
                  <a:pt x="42862" y="38100"/>
                </a:cubicBezTo>
                <a:cubicBezTo>
                  <a:pt x="47625" y="41275"/>
                  <a:pt x="52030" y="45065"/>
                  <a:pt x="57150" y="47625"/>
                </a:cubicBezTo>
                <a:cubicBezTo>
                  <a:pt x="80944" y="59522"/>
                  <a:pt x="140629" y="56712"/>
                  <a:pt x="147637" y="57150"/>
                </a:cubicBezTo>
                <a:cubicBezTo>
                  <a:pt x="157162" y="63500"/>
                  <a:pt x="169862" y="66675"/>
                  <a:pt x="176212" y="76200"/>
                </a:cubicBezTo>
                <a:cubicBezTo>
                  <a:pt x="191307" y="98843"/>
                  <a:pt x="183926" y="85056"/>
                  <a:pt x="195262" y="119063"/>
                </a:cubicBezTo>
                <a:cubicBezTo>
                  <a:pt x="196850" y="123825"/>
                  <a:pt x="197240" y="129173"/>
                  <a:pt x="200025" y="133350"/>
                </a:cubicBezTo>
                <a:lnTo>
                  <a:pt x="209550" y="147638"/>
                </a:lnTo>
                <a:cubicBezTo>
                  <a:pt x="211077" y="153748"/>
                  <a:pt x="215656" y="174138"/>
                  <a:pt x="219075" y="180975"/>
                </a:cubicBezTo>
                <a:cubicBezTo>
                  <a:pt x="231459" y="205743"/>
                  <a:pt x="239820" y="195593"/>
                  <a:pt x="252412" y="233363"/>
                </a:cubicBezTo>
                <a:cubicBezTo>
                  <a:pt x="258402" y="251329"/>
                  <a:pt x="259850" y="259848"/>
                  <a:pt x="276225" y="276225"/>
                </a:cubicBezTo>
                <a:cubicBezTo>
                  <a:pt x="280987" y="280988"/>
                  <a:pt x="286200" y="285339"/>
                  <a:pt x="290512" y="290513"/>
                </a:cubicBezTo>
                <a:cubicBezTo>
                  <a:pt x="294176" y="294910"/>
                  <a:pt x="295568" y="301224"/>
                  <a:pt x="300037" y="304800"/>
                </a:cubicBezTo>
                <a:cubicBezTo>
                  <a:pt x="303957" y="307936"/>
                  <a:pt x="314325" y="309563"/>
                  <a:pt x="314325" y="309563"/>
                </a:cubicBezTo>
              </a:path>
            </a:pathLst>
          </a:custGeom>
          <a:noFill/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171" name="AutoShape 169">
            <a:extLst>
              <a:ext uri="{FF2B5EF4-FFF2-40B4-BE49-F238E27FC236}">
                <a16:creationId xmlns:a16="http://schemas.microsoft.com/office/drawing/2014/main" xmlns="" id="{E95D2596-918E-4007-9A84-E4CBA25951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022181" y="3730589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78" name="AutoShape 169">
            <a:extLst>
              <a:ext uri="{FF2B5EF4-FFF2-40B4-BE49-F238E27FC236}">
                <a16:creationId xmlns:a16="http://schemas.microsoft.com/office/drawing/2014/main" xmlns="" id="{B4F3C251-1CBD-44F4-8E4B-62F0A461639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997535" y="5013325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2" name="รูปแบบอิสระ: รูปร่าง 11">
            <a:extLst>
              <a:ext uri="{FF2B5EF4-FFF2-40B4-BE49-F238E27FC236}">
                <a16:creationId xmlns:a16="http://schemas.microsoft.com/office/drawing/2014/main" xmlns="" id="{C95A88DF-D8A3-413D-96EA-DC0D82AF5946}"/>
              </a:ext>
            </a:extLst>
          </p:cNvPr>
          <p:cNvSpPr/>
          <p:nvPr/>
        </p:nvSpPr>
        <p:spPr>
          <a:xfrm>
            <a:off x="6789761" y="4019266"/>
            <a:ext cx="296839" cy="167185"/>
          </a:xfrm>
          <a:custGeom>
            <a:avLst/>
            <a:gdLst>
              <a:gd name="connsiteX0" fmla="*/ 0 w 296839"/>
              <a:gd name="connsiteY0" fmla="*/ 0 h 167185"/>
              <a:gd name="connsiteX1" fmla="*/ 27296 w 296839"/>
              <a:gd name="connsiteY1" fmla="*/ 13647 h 167185"/>
              <a:gd name="connsiteX2" fmla="*/ 40943 w 296839"/>
              <a:gd name="connsiteY2" fmla="*/ 20471 h 167185"/>
              <a:gd name="connsiteX3" fmla="*/ 61415 w 296839"/>
              <a:gd name="connsiteY3" fmla="*/ 37531 h 167185"/>
              <a:gd name="connsiteX4" fmla="*/ 68239 w 296839"/>
              <a:gd name="connsiteY4" fmla="*/ 47767 h 167185"/>
              <a:gd name="connsiteX5" fmla="*/ 88711 w 296839"/>
              <a:gd name="connsiteY5" fmla="*/ 61415 h 167185"/>
              <a:gd name="connsiteX6" fmla="*/ 102358 w 296839"/>
              <a:gd name="connsiteY6" fmla="*/ 81886 h 167185"/>
              <a:gd name="connsiteX7" fmla="*/ 109182 w 296839"/>
              <a:gd name="connsiteY7" fmla="*/ 92122 h 167185"/>
              <a:gd name="connsiteX8" fmla="*/ 119418 w 296839"/>
              <a:gd name="connsiteY8" fmla="*/ 98946 h 167185"/>
              <a:gd name="connsiteX9" fmla="*/ 184245 w 296839"/>
              <a:gd name="connsiteY9" fmla="*/ 98946 h 167185"/>
              <a:gd name="connsiteX10" fmla="*/ 204717 w 296839"/>
              <a:gd name="connsiteY10" fmla="*/ 112594 h 167185"/>
              <a:gd name="connsiteX11" fmla="*/ 235424 w 296839"/>
              <a:gd name="connsiteY11" fmla="*/ 126241 h 167185"/>
              <a:gd name="connsiteX12" fmla="*/ 245660 w 296839"/>
              <a:gd name="connsiteY12" fmla="*/ 129653 h 167185"/>
              <a:gd name="connsiteX13" fmla="*/ 252484 w 296839"/>
              <a:gd name="connsiteY13" fmla="*/ 139889 h 167185"/>
              <a:gd name="connsiteX14" fmla="*/ 272955 w 296839"/>
              <a:gd name="connsiteY14" fmla="*/ 156949 h 167185"/>
              <a:gd name="connsiteX15" fmla="*/ 296839 w 296839"/>
              <a:gd name="connsiteY15" fmla="*/ 167185 h 16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6839" h="167185">
                <a:moveTo>
                  <a:pt x="0" y="0"/>
                </a:moveTo>
                <a:cubicBezTo>
                  <a:pt x="31362" y="6272"/>
                  <a:pt x="4996" y="-2281"/>
                  <a:pt x="27296" y="13647"/>
                </a:cubicBezTo>
                <a:cubicBezTo>
                  <a:pt x="31435" y="16603"/>
                  <a:pt x="36527" y="17948"/>
                  <a:pt x="40943" y="20471"/>
                </a:cubicBezTo>
                <a:cubicBezTo>
                  <a:pt x="49483" y="25351"/>
                  <a:pt x="54999" y="29832"/>
                  <a:pt x="61415" y="37531"/>
                </a:cubicBezTo>
                <a:cubicBezTo>
                  <a:pt x="64040" y="40681"/>
                  <a:pt x="65153" y="45067"/>
                  <a:pt x="68239" y="47767"/>
                </a:cubicBezTo>
                <a:cubicBezTo>
                  <a:pt x="74411" y="53168"/>
                  <a:pt x="88711" y="61415"/>
                  <a:pt x="88711" y="61415"/>
                </a:cubicBezTo>
                <a:lnTo>
                  <a:pt x="102358" y="81886"/>
                </a:lnTo>
                <a:cubicBezTo>
                  <a:pt x="104633" y="85298"/>
                  <a:pt x="105770" y="89847"/>
                  <a:pt x="109182" y="92122"/>
                </a:cubicBezTo>
                <a:lnTo>
                  <a:pt x="119418" y="98946"/>
                </a:lnTo>
                <a:cubicBezTo>
                  <a:pt x="143569" y="95496"/>
                  <a:pt x="157919" y="91633"/>
                  <a:pt x="184245" y="98946"/>
                </a:cubicBezTo>
                <a:cubicBezTo>
                  <a:pt x="192147" y="101141"/>
                  <a:pt x="197893" y="108045"/>
                  <a:pt x="204717" y="112594"/>
                </a:cubicBezTo>
                <a:cubicBezTo>
                  <a:pt x="220940" y="123409"/>
                  <a:pt x="211057" y="118119"/>
                  <a:pt x="235424" y="126241"/>
                </a:cubicBezTo>
                <a:lnTo>
                  <a:pt x="245660" y="129653"/>
                </a:lnTo>
                <a:cubicBezTo>
                  <a:pt x="247935" y="133065"/>
                  <a:pt x="249859" y="136739"/>
                  <a:pt x="252484" y="139889"/>
                </a:cubicBezTo>
                <a:cubicBezTo>
                  <a:pt x="257209" y="145559"/>
                  <a:pt x="265852" y="153792"/>
                  <a:pt x="272955" y="156949"/>
                </a:cubicBezTo>
                <a:cubicBezTo>
                  <a:pt x="299353" y="168682"/>
                  <a:pt x="287357" y="157703"/>
                  <a:pt x="296839" y="167185"/>
                </a:cubicBezTo>
              </a:path>
            </a:pathLst>
          </a:custGeom>
          <a:noFill/>
          <a:ln w="476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</a:endParaRPr>
          </a:p>
        </p:txBody>
      </p:sp>
      <p:sp>
        <p:nvSpPr>
          <p:cNvPr id="175" name="AutoShape 169">
            <a:extLst>
              <a:ext uri="{FF2B5EF4-FFF2-40B4-BE49-F238E27FC236}">
                <a16:creationId xmlns:a16="http://schemas.microsoft.com/office/drawing/2014/main" xmlns="" id="{598E95F9-3B96-442B-8AE2-E084B3AA5A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769535" y="4404320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77" name="AutoShape 169">
            <a:extLst>
              <a:ext uri="{FF2B5EF4-FFF2-40B4-BE49-F238E27FC236}">
                <a16:creationId xmlns:a16="http://schemas.microsoft.com/office/drawing/2014/main" xmlns="" id="{7BE40018-C7B8-4FD9-9289-7FB4D033A65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132387" y="5381625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56" name="AutoShape 169">
            <a:extLst>
              <a:ext uri="{FF2B5EF4-FFF2-40B4-BE49-F238E27FC236}">
                <a16:creationId xmlns:a16="http://schemas.microsoft.com/office/drawing/2014/main" xmlns="" id="{6D16CCC0-90A3-488A-A816-6D22A23571F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79544" y="4320711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60" name="AutoShape 169">
            <a:extLst>
              <a:ext uri="{FF2B5EF4-FFF2-40B4-BE49-F238E27FC236}">
                <a16:creationId xmlns:a16="http://schemas.microsoft.com/office/drawing/2014/main" xmlns="" id="{8C3DC87D-957C-498D-8671-59FF8EB25E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39839" y="2189163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54" name="AutoShape 169">
            <a:extLst>
              <a:ext uri="{FF2B5EF4-FFF2-40B4-BE49-F238E27FC236}">
                <a16:creationId xmlns:a16="http://schemas.microsoft.com/office/drawing/2014/main" xmlns="" id="{DA4501C7-B4F9-4B92-A01B-C191269B94E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219325" y="747713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61" name="AutoShape 169">
            <a:extLst>
              <a:ext uri="{FF2B5EF4-FFF2-40B4-BE49-F238E27FC236}">
                <a16:creationId xmlns:a16="http://schemas.microsoft.com/office/drawing/2014/main" xmlns="" id="{EFD26D43-964B-4B36-99C3-DC09F80C199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86131" y="1174720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72" name="AutoShape 169">
            <a:extLst>
              <a:ext uri="{FF2B5EF4-FFF2-40B4-BE49-F238E27FC236}">
                <a16:creationId xmlns:a16="http://schemas.microsoft.com/office/drawing/2014/main" xmlns="" id="{EDC12823-8DF3-4D96-B0C6-DF0AC62407A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930395" y="2074424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88" name="AutoShape 169">
            <a:extLst>
              <a:ext uri="{FF2B5EF4-FFF2-40B4-BE49-F238E27FC236}">
                <a16:creationId xmlns:a16="http://schemas.microsoft.com/office/drawing/2014/main" xmlns="" id="{077845EC-1A84-42BE-A292-C818AE86101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949780" y="3554200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92" name="AutoShape 169">
            <a:extLst>
              <a:ext uri="{FF2B5EF4-FFF2-40B4-BE49-F238E27FC236}">
                <a16:creationId xmlns:a16="http://schemas.microsoft.com/office/drawing/2014/main" xmlns="" id="{BEA63D82-D9AF-4E6B-827F-DCE044961E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75262" y="5856288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36" name="AutoShape 169">
            <a:extLst>
              <a:ext uri="{FF2B5EF4-FFF2-40B4-BE49-F238E27FC236}">
                <a16:creationId xmlns:a16="http://schemas.microsoft.com/office/drawing/2014/main" xmlns="" id="{45054B3C-F30E-4301-A611-53A302B3A3B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60902" y="1271588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42" name="AutoShape 169">
            <a:extLst>
              <a:ext uri="{FF2B5EF4-FFF2-40B4-BE49-F238E27FC236}">
                <a16:creationId xmlns:a16="http://schemas.microsoft.com/office/drawing/2014/main" xmlns="" id="{22F5E81F-DA8E-47B1-92C9-9BD417554D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30937" y="1633538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45" name="AutoShape 169">
            <a:extLst>
              <a:ext uri="{FF2B5EF4-FFF2-40B4-BE49-F238E27FC236}">
                <a16:creationId xmlns:a16="http://schemas.microsoft.com/office/drawing/2014/main" xmlns="" id="{7E6D5B1A-677E-4E43-93CF-E52E536D3B4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641665" y="3278081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39" name="AutoShape 169">
            <a:extLst>
              <a:ext uri="{FF2B5EF4-FFF2-40B4-BE49-F238E27FC236}">
                <a16:creationId xmlns:a16="http://schemas.microsoft.com/office/drawing/2014/main" xmlns="" id="{56D1617B-E5F7-476D-B784-4286D27731A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47815" y="1431131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49" name="AutoShape 169">
            <a:extLst>
              <a:ext uri="{FF2B5EF4-FFF2-40B4-BE49-F238E27FC236}">
                <a16:creationId xmlns:a16="http://schemas.microsoft.com/office/drawing/2014/main" xmlns="" id="{BAC54F70-0044-47AA-941E-1019D43B418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17963" y="1074738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dirty="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66" name="AutoShape 169">
            <a:extLst>
              <a:ext uri="{FF2B5EF4-FFF2-40B4-BE49-F238E27FC236}">
                <a16:creationId xmlns:a16="http://schemas.microsoft.com/office/drawing/2014/main" xmlns="" id="{0971CC87-1AD9-4C74-A9F1-5EA09FE1A15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60072" y="2528177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38" name="AutoShape 169">
            <a:extLst>
              <a:ext uri="{FF2B5EF4-FFF2-40B4-BE49-F238E27FC236}">
                <a16:creationId xmlns:a16="http://schemas.microsoft.com/office/drawing/2014/main" xmlns="" id="{586B9374-2D2C-4D33-B8D8-812B3262BE3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494884" y="1905000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50" name="AutoShape 169">
            <a:extLst>
              <a:ext uri="{FF2B5EF4-FFF2-40B4-BE49-F238E27FC236}">
                <a16:creationId xmlns:a16="http://schemas.microsoft.com/office/drawing/2014/main" xmlns="" id="{71E90036-6351-4792-991C-57BB5171DB2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23483" y="2948865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67" name="AutoShape 169">
            <a:extLst>
              <a:ext uri="{FF2B5EF4-FFF2-40B4-BE49-F238E27FC236}">
                <a16:creationId xmlns:a16="http://schemas.microsoft.com/office/drawing/2014/main" xmlns="" id="{D4804951-D864-4D14-8DB0-C4D0BC6F383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584947" y="3831999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76" name="AutoShape 169">
            <a:extLst>
              <a:ext uri="{FF2B5EF4-FFF2-40B4-BE49-F238E27FC236}">
                <a16:creationId xmlns:a16="http://schemas.microsoft.com/office/drawing/2014/main" xmlns="" id="{04B81741-C813-4E70-96D0-3CF931454CE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246938" y="829699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80" name="AutoShape 169">
            <a:extLst>
              <a:ext uri="{FF2B5EF4-FFF2-40B4-BE49-F238E27FC236}">
                <a16:creationId xmlns:a16="http://schemas.microsoft.com/office/drawing/2014/main" xmlns="" id="{12C75964-625D-4196-9BB4-AC9358E2BE3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308850" y="1758950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86" name="AutoShape 169">
            <a:extLst>
              <a:ext uri="{FF2B5EF4-FFF2-40B4-BE49-F238E27FC236}">
                <a16:creationId xmlns:a16="http://schemas.microsoft.com/office/drawing/2014/main" xmlns="" id="{4A1B8300-7357-4F6F-9EAF-2B7C0C6D5DD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277535" y="2695675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211F056C-FC5B-494A-887A-DE6752B1E67A}"/>
              </a:ext>
            </a:extLst>
          </p:cNvPr>
          <p:cNvSpPr/>
          <p:nvPr/>
        </p:nvSpPr>
        <p:spPr>
          <a:xfrm>
            <a:off x="3801498" y="2750820"/>
            <a:ext cx="641943" cy="2137093"/>
          </a:xfrm>
          <a:custGeom>
            <a:avLst/>
            <a:gdLst>
              <a:gd name="connsiteX0" fmla="*/ 594360 w 618202"/>
              <a:gd name="connsiteY0" fmla="*/ 0 h 2103120"/>
              <a:gd name="connsiteX1" fmla="*/ 617220 w 618202"/>
              <a:gd name="connsiteY1" fmla="*/ 38100 h 2103120"/>
              <a:gd name="connsiteX2" fmla="*/ 601980 w 618202"/>
              <a:gd name="connsiteY2" fmla="*/ 190500 h 2103120"/>
              <a:gd name="connsiteX3" fmla="*/ 586740 w 618202"/>
              <a:gd name="connsiteY3" fmla="*/ 312420 h 2103120"/>
              <a:gd name="connsiteX4" fmla="*/ 563880 w 618202"/>
              <a:gd name="connsiteY4" fmla="*/ 320040 h 2103120"/>
              <a:gd name="connsiteX5" fmla="*/ 533400 w 618202"/>
              <a:gd name="connsiteY5" fmla="*/ 327660 h 2103120"/>
              <a:gd name="connsiteX6" fmla="*/ 510540 w 618202"/>
              <a:gd name="connsiteY6" fmla="*/ 381000 h 2103120"/>
              <a:gd name="connsiteX7" fmla="*/ 495300 w 618202"/>
              <a:gd name="connsiteY7" fmla="*/ 411480 h 2103120"/>
              <a:gd name="connsiteX8" fmla="*/ 472440 w 618202"/>
              <a:gd name="connsiteY8" fmla="*/ 457200 h 2103120"/>
              <a:gd name="connsiteX9" fmla="*/ 464820 w 618202"/>
              <a:gd name="connsiteY9" fmla="*/ 556260 h 2103120"/>
              <a:gd name="connsiteX10" fmla="*/ 449580 w 618202"/>
              <a:gd name="connsiteY10" fmla="*/ 579120 h 2103120"/>
              <a:gd name="connsiteX11" fmla="*/ 441960 w 618202"/>
              <a:gd name="connsiteY11" fmla="*/ 609600 h 2103120"/>
              <a:gd name="connsiteX12" fmla="*/ 434340 w 618202"/>
              <a:gd name="connsiteY12" fmla="*/ 632460 h 2103120"/>
              <a:gd name="connsiteX13" fmla="*/ 419100 w 618202"/>
              <a:gd name="connsiteY13" fmla="*/ 792480 h 2103120"/>
              <a:gd name="connsiteX14" fmla="*/ 403860 w 618202"/>
              <a:gd name="connsiteY14" fmla="*/ 868680 h 2103120"/>
              <a:gd name="connsiteX15" fmla="*/ 411480 w 618202"/>
              <a:gd name="connsiteY15" fmla="*/ 982980 h 2103120"/>
              <a:gd name="connsiteX16" fmla="*/ 396240 w 618202"/>
              <a:gd name="connsiteY16" fmla="*/ 1028700 h 2103120"/>
              <a:gd name="connsiteX17" fmla="*/ 388620 w 618202"/>
              <a:gd name="connsiteY17" fmla="*/ 1051560 h 2103120"/>
              <a:gd name="connsiteX18" fmla="*/ 396240 w 618202"/>
              <a:gd name="connsiteY18" fmla="*/ 1120140 h 2103120"/>
              <a:gd name="connsiteX19" fmla="*/ 403860 w 618202"/>
              <a:gd name="connsiteY19" fmla="*/ 1143000 h 2103120"/>
              <a:gd name="connsiteX20" fmla="*/ 411480 w 618202"/>
              <a:gd name="connsiteY20" fmla="*/ 1234440 h 2103120"/>
              <a:gd name="connsiteX21" fmla="*/ 419100 w 618202"/>
              <a:gd name="connsiteY21" fmla="*/ 1341120 h 2103120"/>
              <a:gd name="connsiteX22" fmla="*/ 441960 w 618202"/>
              <a:gd name="connsiteY22" fmla="*/ 1356360 h 2103120"/>
              <a:gd name="connsiteX23" fmla="*/ 464820 w 618202"/>
              <a:gd name="connsiteY23" fmla="*/ 1379220 h 2103120"/>
              <a:gd name="connsiteX24" fmla="*/ 487680 w 618202"/>
              <a:gd name="connsiteY24" fmla="*/ 1447800 h 2103120"/>
              <a:gd name="connsiteX25" fmla="*/ 495300 w 618202"/>
              <a:gd name="connsiteY25" fmla="*/ 1470660 h 2103120"/>
              <a:gd name="connsiteX26" fmla="*/ 487680 w 618202"/>
              <a:gd name="connsiteY26" fmla="*/ 1493520 h 2103120"/>
              <a:gd name="connsiteX27" fmla="*/ 449580 w 618202"/>
              <a:gd name="connsiteY27" fmla="*/ 1539240 h 2103120"/>
              <a:gd name="connsiteX28" fmla="*/ 441960 w 618202"/>
              <a:gd name="connsiteY28" fmla="*/ 1562100 h 2103120"/>
              <a:gd name="connsiteX29" fmla="*/ 396240 w 618202"/>
              <a:gd name="connsiteY29" fmla="*/ 1630680 h 2103120"/>
              <a:gd name="connsiteX30" fmla="*/ 381000 w 618202"/>
              <a:gd name="connsiteY30" fmla="*/ 1653540 h 2103120"/>
              <a:gd name="connsiteX31" fmla="*/ 365760 w 618202"/>
              <a:gd name="connsiteY31" fmla="*/ 1676400 h 2103120"/>
              <a:gd name="connsiteX32" fmla="*/ 396240 w 618202"/>
              <a:gd name="connsiteY32" fmla="*/ 1706880 h 2103120"/>
              <a:gd name="connsiteX33" fmla="*/ 411480 w 618202"/>
              <a:gd name="connsiteY33" fmla="*/ 1729740 h 2103120"/>
              <a:gd name="connsiteX34" fmla="*/ 403860 w 618202"/>
              <a:gd name="connsiteY34" fmla="*/ 1828800 h 2103120"/>
              <a:gd name="connsiteX35" fmla="*/ 388620 w 618202"/>
              <a:gd name="connsiteY35" fmla="*/ 1851660 h 2103120"/>
              <a:gd name="connsiteX36" fmla="*/ 381000 w 618202"/>
              <a:gd name="connsiteY36" fmla="*/ 1874520 h 2103120"/>
              <a:gd name="connsiteX37" fmla="*/ 365760 w 618202"/>
              <a:gd name="connsiteY37" fmla="*/ 1897380 h 2103120"/>
              <a:gd name="connsiteX38" fmla="*/ 358140 w 618202"/>
              <a:gd name="connsiteY38" fmla="*/ 1920240 h 2103120"/>
              <a:gd name="connsiteX39" fmla="*/ 342900 w 618202"/>
              <a:gd name="connsiteY39" fmla="*/ 1943100 h 2103120"/>
              <a:gd name="connsiteX40" fmla="*/ 327660 w 618202"/>
              <a:gd name="connsiteY40" fmla="*/ 1973580 h 2103120"/>
              <a:gd name="connsiteX41" fmla="*/ 304800 w 618202"/>
              <a:gd name="connsiteY41" fmla="*/ 1988820 h 2103120"/>
              <a:gd name="connsiteX42" fmla="*/ 205740 w 618202"/>
              <a:gd name="connsiteY42" fmla="*/ 1981200 h 2103120"/>
              <a:gd name="connsiteX43" fmla="*/ 121920 w 618202"/>
              <a:gd name="connsiteY43" fmla="*/ 1996440 h 2103120"/>
              <a:gd name="connsiteX44" fmla="*/ 99060 w 618202"/>
              <a:gd name="connsiteY44" fmla="*/ 2011680 h 2103120"/>
              <a:gd name="connsiteX45" fmla="*/ 53340 w 618202"/>
              <a:gd name="connsiteY45" fmla="*/ 2057400 h 2103120"/>
              <a:gd name="connsiteX46" fmla="*/ 22860 w 618202"/>
              <a:gd name="connsiteY46" fmla="*/ 2095500 h 2103120"/>
              <a:gd name="connsiteX47" fmla="*/ 0 w 618202"/>
              <a:gd name="connsiteY47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18202" h="2103120">
                <a:moveTo>
                  <a:pt x="594360" y="0"/>
                </a:moveTo>
                <a:cubicBezTo>
                  <a:pt x="601980" y="12700"/>
                  <a:pt x="615670" y="23371"/>
                  <a:pt x="617220" y="38100"/>
                </a:cubicBezTo>
                <a:cubicBezTo>
                  <a:pt x="621721" y="80860"/>
                  <a:pt x="609731" y="143995"/>
                  <a:pt x="601980" y="190500"/>
                </a:cubicBezTo>
                <a:cubicBezTo>
                  <a:pt x="579350" y="99981"/>
                  <a:pt x="607868" y="201499"/>
                  <a:pt x="586740" y="312420"/>
                </a:cubicBezTo>
                <a:cubicBezTo>
                  <a:pt x="585237" y="320310"/>
                  <a:pt x="571603" y="317833"/>
                  <a:pt x="563880" y="320040"/>
                </a:cubicBezTo>
                <a:cubicBezTo>
                  <a:pt x="553810" y="322917"/>
                  <a:pt x="543560" y="325120"/>
                  <a:pt x="533400" y="327660"/>
                </a:cubicBezTo>
                <a:cubicBezTo>
                  <a:pt x="502516" y="373987"/>
                  <a:pt x="531628" y="324765"/>
                  <a:pt x="510540" y="381000"/>
                </a:cubicBezTo>
                <a:cubicBezTo>
                  <a:pt x="506552" y="391636"/>
                  <a:pt x="499775" y="401039"/>
                  <a:pt x="495300" y="411480"/>
                </a:cubicBezTo>
                <a:cubicBezTo>
                  <a:pt x="476371" y="455647"/>
                  <a:pt x="501728" y="413269"/>
                  <a:pt x="472440" y="457200"/>
                </a:cubicBezTo>
                <a:cubicBezTo>
                  <a:pt x="469900" y="490220"/>
                  <a:pt x="470923" y="523710"/>
                  <a:pt x="464820" y="556260"/>
                </a:cubicBezTo>
                <a:cubicBezTo>
                  <a:pt x="463132" y="565261"/>
                  <a:pt x="453188" y="570702"/>
                  <a:pt x="449580" y="579120"/>
                </a:cubicBezTo>
                <a:cubicBezTo>
                  <a:pt x="445455" y="588746"/>
                  <a:pt x="444837" y="599530"/>
                  <a:pt x="441960" y="609600"/>
                </a:cubicBezTo>
                <a:cubicBezTo>
                  <a:pt x="439753" y="617323"/>
                  <a:pt x="436880" y="624840"/>
                  <a:pt x="434340" y="632460"/>
                </a:cubicBezTo>
                <a:cubicBezTo>
                  <a:pt x="429260" y="685800"/>
                  <a:pt x="429608" y="739939"/>
                  <a:pt x="419100" y="792480"/>
                </a:cubicBezTo>
                <a:lnTo>
                  <a:pt x="403860" y="868680"/>
                </a:lnTo>
                <a:cubicBezTo>
                  <a:pt x="406400" y="906780"/>
                  <a:pt x="413296" y="944839"/>
                  <a:pt x="411480" y="982980"/>
                </a:cubicBezTo>
                <a:cubicBezTo>
                  <a:pt x="410716" y="999026"/>
                  <a:pt x="401320" y="1013460"/>
                  <a:pt x="396240" y="1028700"/>
                </a:cubicBezTo>
                <a:lnTo>
                  <a:pt x="388620" y="1051560"/>
                </a:lnTo>
                <a:cubicBezTo>
                  <a:pt x="391160" y="1074420"/>
                  <a:pt x="392459" y="1097452"/>
                  <a:pt x="396240" y="1120140"/>
                </a:cubicBezTo>
                <a:cubicBezTo>
                  <a:pt x="397560" y="1128063"/>
                  <a:pt x="402798" y="1135038"/>
                  <a:pt x="403860" y="1143000"/>
                </a:cubicBezTo>
                <a:cubicBezTo>
                  <a:pt x="407902" y="1173317"/>
                  <a:pt x="409134" y="1203944"/>
                  <a:pt x="411480" y="1234440"/>
                </a:cubicBezTo>
                <a:cubicBezTo>
                  <a:pt x="414214" y="1269986"/>
                  <a:pt x="410453" y="1306534"/>
                  <a:pt x="419100" y="1341120"/>
                </a:cubicBezTo>
                <a:cubicBezTo>
                  <a:pt x="421321" y="1350005"/>
                  <a:pt x="434925" y="1350497"/>
                  <a:pt x="441960" y="1356360"/>
                </a:cubicBezTo>
                <a:cubicBezTo>
                  <a:pt x="450239" y="1363259"/>
                  <a:pt x="457200" y="1371600"/>
                  <a:pt x="464820" y="1379220"/>
                </a:cubicBezTo>
                <a:lnTo>
                  <a:pt x="487680" y="1447800"/>
                </a:lnTo>
                <a:lnTo>
                  <a:pt x="495300" y="1470660"/>
                </a:lnTo>
                <a:cubicBezTo>
                  <a:pt x="492760" y="1478280"/>
                  <a:pt x="491272" y="1486336"/>
                  <a:pt x="487680" y="1493520"/>
                </a:cubicBezTo>
                <a:cubicBezTo>
                  <a:pt x="477071" y="1514738"/>
                  <a:pt x="466432" y="1522388"/>
                  <a:pt x="449580" y="1539240"/>
                </a:cubicBezTo>
                <a:cubicBezTo>
                  <a:pt x="447040" y="1546860"/>
                  <a:pt x="445861" y="1555079"/>
                  <a:pt x="441960" y="1562100"/>
                </a:cubicBezTo>
                <a:lnTo>
                  <a:pt x="396240" y="1630680"/>
                </a:lnTo>
                <a:lnTo>
                  <a:pt x="381000" y="1653540"/>
                </a:lnTo>
                <a:lnTo>
                  <a:pt x="365760" y="1676400"/>
                </a:lnTo>
                <a:cubicBezTo>
                  <a:pt x="382385" y="1726276"/>
                  <a:pt x="359295" y="1677324"/>
                  <a:pt x="396240" y="1706880"/>
                </a:cubicBezTo>
                <a:cubicBezTo>
                  <a:pt x="403391" y="1712601"/>
                  <a:pt x="406400" y="1722120"/>
                  <a:pt x="411480" y="1729740"/>
                </a:cubicBezTo>
                <a:cubicBezTo>
                  <a:pt x="408940" y="1762760"/>
                  <a:pt x="409963" y="1796250"/>
                  <a:pt x="403860" y="1828800"/>
                </a:cubicBezTo>
                <a:cubicBezTo>
                  <a:pt x="402172" y="1837801"/>
                  <a:pt x="392716" y="1843469"/>
                  <a:pt x="388620" y="1851660"/>
                </a:cubicBezTo>
                <a:cubicBezTo>
                  <a:pt x="385028" y="1858844"/>
                  <a:pt x="384592" y="1867336"/>
                  <a:pt x="381000" y="1874520"/>
                </a:cubicBezTo>
                <a:cubicBezTo>
                  <a:pt x="376904" y="1882711"/>
                  <a:pt x="369856" y="1889189"/>
                  <a:pt x="365760" y="1897380"/>
                </a:cubicBezTo>
                <a:cubicBezTo>
                  <a:pt x="362168" y="1904564"/>
                  <a:pt x="361732" y="1913056"/>
                  <a:pt x="358140" y="1920240"/>
                </a:cubicBezTo>
                <a:cubicBezTo>
                  <a:pt x="354044" y="1928431"/>
                  <a:pt x="347444" y="1935149"/>
                  <a:pt x="342900" y="1943100"/>
                </a:cubicBezTo>
                <a:cubicBezTo>
                  <a:pt x="337264" y="1952963"/>
                  <a:pt x="334932" y="1964854"/>
                  <a:pt x="327660" y="1973580"/>
                </a:cubicBezTo>
                <a:cubicBezTo>
                  <a:pt x="321797" y="1980615"/>
                  <a:pt x="312420" y="1983740"/>
                  <a:pt x="304800" y="1988820"/>
                </a:cubicBezTo>
                <a:cubicBezTo>
                  <a:pt x="271780" y="1986280"/>
                  <a:pt x="238858" y="1981200"/>
                  <a:pt x="205740" y="1981200"/>
                </a:cubicBezTo>
                <a:cubicBezTo>
                  <a:pt x="178437" y="1981200"/>
                  <a:pt x="148597" y="1989771"/>
                  <a:pt x="121920" y="1996440"/>
                </a:cubicBezTo>
                <a:cubicBezTo>
                  <a:pt x="114300" y="2001520"/>
                  <a:pt x="105905" y="2005596"/>
                  <a:pt x="99060" y="2011680"/>
                </a:cubicBezTo>
                <a:cubicBezTo>
                  <a:pt x="82951" y="2025999"/>
                  <a:pt x="53340" y="2057400"/>
                  <a:pt x="53340" y="2057400"/>
                </a:cubicBezTo>
                <a:cubicBezTo>
                  <a:pt x="44551" y="2083766"/>
                  <a:pt x="50434" y="2081713"/>
                  <a:pt x="22860" y="2095500"/>
                </a:cubicBezTo>
                <a:cubicBezTo>
                  <a:pt x="15676" y="2099092"/>
                  <a:pt x="0" y="2103120"/>
                  <a:pt x="0" y="2103120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dirty="0">
              <a:solidFill>
                <a:srgbClr val="000000"/>
              </a:solidFill>
            </a:endParaRPr>
          </a:p>
        </p:txBody>
      </p:sp>
      <p:sp>
        <p:nvSpPr>
          <p:cNvPr id="143" name="Rectangle 233">
            <a:extLst>
              <a:ext uri="{FF2B5EF4-FFF2-40B4-BE49-F238E27FC236}">
                <a16:creationId xmlns:a16="http://schemas.microsoft.com/office/drawing/2014/main" xmlns="" id="{D35E03BB-2E1B-441C-883D-81524EB1F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6378" y="2748756"/>
            <a:ext cx="6540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1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S.33</a:t>
            </a:r>
            <a:endParaRPr lang="th-TH" altLang="th-TH" sz="1100" b="1" dirty="0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6" name="Rectangle 233">
            <a:extLst>
              <a:ext uri="{FF2B5EF4-FFF2-40B4-BE49-F238E27FC236}">
                <a16:creationId xmlns:a16="http://schemas.microsoft.com/office/drawing/2014/main" xmlns="" id="{ED61D5C2-03F2-4C7E-BF89-37507A91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789" y="3577470"/>
            <a:ext cx="6540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1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S.4B</a:t>
            </a:r>
            <a:endParaRPr lang="th-TH" altLang="th-TH" sz="1100" b="1" dirty="0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7" name="Rectangle 233">
            <a:extLst>
              <a:ext uri="{FF2B5EF4-FFF2-40B4-BE49-F238E27FC236}">
                <a16:creationId xmlns:a16="http://schemas.microsoft.com/office/drawing/2014/main" xmlns="" id="{7EA8A9D0-FD1C-4C1F-8D2B-D605FF96F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4155216"/>
            <a:ext cx="6540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81" tIns="41492" rIns="82981" bIns="41492" anchor="ctr">
            <a:spAutoFit/>
          </a:bodyPr>
          <a:lstStyle>
            <a:lvl1pPr defTabSz="842963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42963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42963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4296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4296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429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100" b="1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S.42</a:t>
            </a:r>
            <a:endParaRPr lang="th-TH" altLang="th-TH" sz="1100" b="1" dirty="0">
              <a:solidFill>
                <a:srgbClr val="0000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8" name="AutoShape 169">
            <a:extLst>
              <a:ext uri="{FF2B5EF4-FFF2-40B4-BE49-F238E27FC236}">
                <a16:creationId xmlns:a16="http://schemas.microsoft.com/office/drawing/2014/main" xmlns="" id="{70F0ABCE-F0D8-475D-9F2B-C07444E3EAC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25118" y="2970352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51" name="AutoShape 169">
            <a:extLst>
              <a:ext uri="{FF2B5EF4-FFF2-40B4-BE49-F238E27FC236}">
                <a16:creationId xmlns:a16="http://schemas.microsoft.com/office/drawing/2014/main" xmlns="" id="{4B571DFE-754A-409C-A8F9-045BF34CCD2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67805" y="3343668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65" name="AutoShape 169">
            <a:extLst>
              <a:ext uri="{FF2B5EF4-FFF2-40B4-BE49-F238E27FC236}">
                <a16:creationId xmlns:a16="http://schemas.microsoft.com/office/drawing/2014/main" xmlns="" id="{A148B725-53EF-419E-9633-8FCBFA130B3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37164" y="3941445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83" name="AutoShape 169">
            <a:extLst>
              <a:ext uri="{FF2B5EF4-FFF2-40B4-BE49-F238E27FC236}">
                <a16:creationId xmlns:a16="http://schemas.microsoft.com/office/drawing/2014/main" xmlns="" id="{49204A8D-2CCE-4667-BD59-28116FAE96F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411243" y="2942431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84" name="AutoShape 169">
            <a:extLst>
              <a:ext uri="{FF2B5EF4-FFF2-40B4-BE49-F238E27FC236}">
                <a16:creationId xmlns:a16="http://schemas.microsoft.com/office/drawing/2014/main" xmlns="" id="{2665258A-7CCF-49A7-8342-95863831ECA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809386" y="2238747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89" name="AutoShape 169">
            <a:extLst>
              <a:ext uri="{FF2B5EF4-FFF2-40B4-BE49-F238E27FC236}">
                <a16:creationId xmlns:a16="http://schemas.microsoft.com/office/drawing/2014/main" xmlns="" id="{8D570D62-9B66-483A-B388-241CF7545C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676225" y="3350181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91" name="AutoShape 169">
            <a:extLst>
              <a:ext uri="{FF2B5EF4-FFF2-40B4-BE49-F238E27FC236}">
                <a16:creationId xmlns:a16="http://schemas.microsoft.com/office/drawing/2014/main" xmlns="" id="{ECF0AF7D-01E2-4632-92D6-76E48FD8043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446338" y="4741863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93" name="AutoShape 169">
            <a:extLst>
              <a:ext uri="{FF2B5EF4-FFF2-40B4-BE49-F238E27FC236}">
                <a16:creationId xmlns:a16="http://schemas.microsoft.com/office/drawing/2014/main" xmlns="" id="{94CEBB1D-B68D-4741-9267-8C6207F73C4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23777" y="2285178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96" name="AutoShape 169">
            <a:extLst>
              <a:ext uri="{FF2B5EF4-FFF2-40B4-BE49-F238E27FC236}">
                <a16:creationId xmlns:a16="http://schemas.microsoft.com/office/drawing/2014/main" xmlns="" id="{7E621C26-2440-4B5D-901E-479B392834D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436656" y="3818746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97" name="AutoShape 169">
            <a:extLst>
              <a:ext uri="{FF2B5EF4-FFF2-40B4-BE49-F238E27FC236}">
                <a16:creationId xmlns:a16="http://schemas.microsoft.com/office/drawing/2014/main" xmlns="" id="{8EAD50B4-D6FD-43BE-8F16-36EB2C7C7CD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39839" y="4550005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98" name="AutoShape 169">
            <a:extLst>
              <a:ext uri="{FF2B5EF4-FFF2-40B4-BE49-F238E27FC236}">
                <a16:creationId xmlns:a16="http://schemas.microsoft.com/office/drawing/2014/main" xmlns="" id="{33935B1A-5FC0-43C0-BB9E-A762EB8830C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499590" y="1416869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99" name="AutoShape 169">
            <a:extLst>
              <a:ext uri="{FF2B5EF4-FFF2-40B4-BE49-F238E27FC236}">
                <a16:creationId xmlns:a16="http://schemas.microsoft.com/office/drawing/2014/main" xmlns="" id="{BFF522F3-D91F-4997-A652-CA17DD9DE5C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000635" y="2048835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41" name="AutoShape 169">
            <a:extLst>
              <a:ext uri="{FF2B5EF4-FFF2-40B4-BE49-F238E27FC236}">
                <a16:creationId xmlns:a16="http://schemas.microsoft.com/office/drawing/2014/main" xmlns="" id="{7971F53E-266A-42A9-BBD2-C0E2F485787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75371" y="3788565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55" name="AutoShape 169">
            <a:extLst>
              <a:ext uri="{FF2B5EF4-FFF2-40B4-BE49-F238E27FC236}">
                <a16:creationId xmlns:a16="http://schemas.microsoft.com/office/drawing/2014/main" xmlns="" id="{59A56200-8F96-41E2-BEFD-4ED7E33E36E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897574" y="3296547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58" name="AutoShape 169">
            <a:extLst>
              <a:ext uri="{FF2B5EF4-FFF2-40B4-BE49-F238E27FC236}">
                <a16:creationId xmlns:a16="http://schemas.microsoft.com/office/drawing/2014/main" xmlns="" id="{CA6B879F-3B62-4DAD-92BA-81114768F87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76389" y="2541909"/>
            <a:ext cx="142875" cy="292100"/>
          </a:xfrm>
          <a:prstGeom prst="upArrow">
            <a:avLst>
              <a:gd name="adj1" fmla="val 50000"/>
              <a:gd name="adj2" fmla="val 500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FF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63" name="AutoShape 169">
            <a:extLst>
              <a:ext uri="{FF2B5EF4-FFF2-40B4-BE49-F238E27FC236}">
                <a16:creationId xmlns:a16="http://schemas.microsoft.com/office/drawing/2014/main" xmlns="" id="{6C5C18F9-A2D9-4226-9218-BD45BB34712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837788" y="3320469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164" name="AutoShape 169">
            <a:extLst>
              <a:ext uri="{FF2B5EF4-FFF2-40B4-BE49-F238E27FC236}">
                <a16:creationId xmlns:a16="http://schemas.microsoft.com/office/drawing/2014/main" xmlns="" id="{05D5EA01-48FD-4189-B18F-AB73519D10F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531345" y="3316288"/>
            <a:ext cx="142875" cy="285750"/>
          </a:xfrm>
          <a:prstGeom prst="upArrow">
            <a:avLst>
              <a:gd name="adj1" fmla="val 50000"/>
              <a:gd name="adj2" fmla="val 50241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10800000" vert="eaVert" wrap="none" lIns="91373" tIns="45688" rIns="91373" bIns="45688" anchor="ctr"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4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2866" name="Object 2">
            <a:extLst>
              <a:ext uri="{FF2B5EF4-FFF2-40B4-BE49-F238E27FC236}">
                <a16:creationId xmlns:a16="http://schemas.microsoft.com/office/drawing/2014/main" xmlns="" id="{0B6951EB-B5EF-4F41-96C0-8DE57060B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214438"/>
          <a:ext cx="9144000" cy="547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4" imgW="8505444" imgH="6132576" progId="">
                  <p:embed/>
                </p:oleObj>
              </mc:Choice>
              <mc:Fallback>
                <p:oleObj name="Visio" r:id="rId4" imgW="8505444" imgH="613257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14438"/>
                        <a:ext cx="9144000" cy="547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0" name="Text Box 25">
            <a:extLst>
              <a:ext uri="{FF2B5EF4-FFF2-40B4-BE49-F238E27FC236}">
                <a16:creationId xmlns:a16="http://schemas.microsoft.com/office/drawing/2014/main" xmlns="" id="{5F38454C-AE52-4CB7-AA59-E0D049A6D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40" y="981075"/>
            <a:ext cx="2428860" cy="3989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0321" tIns="45158" rIns="90321" bIns="45158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รวมฝั่งตะวันออก</a:t>
            </a:r>
            <a:r>
              <a:rPr lang="en-US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 =</a:t>
            </a:r>
            <a:r>
              <a:rPr lang="th-TH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129 </a:t>
            </a:r>
          </a:p>
        </p:txBody>
      </p:sp>
      <p:sp>
        <p:nvSpPr>
          <p:cNvPr id="1572870" name="Rectangle 6">
            <a:extLst>
              <a:ext uri="{FF2B5EF4-FFF2-40B4-BE49-F238E27FC236}">
                <a16:creationId xmlns:a16="http://schemas.microsoft.com/office/drawing/2014/main" xmlns="" id="{D224D55D-6E8E-406F-9B73-04906C865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4868863"/>
            <a:ext cx="142875" cy="1420812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21" tIns="45158" rIns="90321" bIns="4515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Arial Unicode MS" panose="020B060402020202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572871" name="Line 7">
            <a:extLst>
              <a:ext uri="{FF2B5EF4-FFF2-40B4-BE49-F238E27FC236}">
                <a16:creationId xmlns:a16="http://schemas.microsoft.com/office/drawing/2014/main" xmlns="" id="{AA4C4F08-FAEC-4039-A6D1-13090B1AF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4388" y="5734050"/>
            <a:ext cx="0" cy="433388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4" tIns="45718" rIns="91434" bIns="45718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872" name="Rectangle 9">
            <a:extLst>
              <a:ext uri="{FF2B5EF4-FFF2-40B4-BE49-F238E27FC236}">
                <a16:creationId xmlns:a16="http://schemas.microsoft.com/office/drawing/2014/main" xmlns="" id="{7BEEF4B2-5AE8-42C3-BC76-EE25D5CD5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363" y="0"/>
            <a:ext cx="468312" cy="17732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420" tIns="32209" rIns="64420" bIns="32209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1500" b="1">
              <a:solidFill>
                <a:srgbClr val="FF0000"/>
              </a:solidFill>
              <a:latin typeface="Cordia New" panose="020B0304020202020204" pitchFamily="34" charset="-34"/>
              <a:ea typeface="Arial Unicode MS" panose="020B060402020202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572873" name="Text Box 11">
            <a:extLst>
              <a:ext uri="{FF2B5EF4-FFF2-40B4-BE49-F238E27FC236}">
                <a16:creationId xmlns:a16="http://schemas.microsoft.com/office/drawing/2014/main" xmlns="" id="{7A2A3CA4-15E0-4B2C-8023-B4C6C6DF5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438" y="785813"/>
            <a:ext cx="9239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154" tIns="45075" rIns="90154" bIns="4507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0066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 จ.นครสวรรค์</a:t>
            </a:r>
          </a:p>
        </p:txBody>
      </p:sp>
      <p:sp>
        <p:nvSpPr>
          <p:cNvPr id="329738" name="Rectangle 21">
            <a:extLst>
              <a:ext uri="{FF2B5EF4-FFF2-40B4-BE49-F238E27FC236}">
                <a16:creationId xmlns:a16="http://schemas.microsoft.com/office/drawing/2014/main" xmlns="" id="{3D15BB4B-D360-4BAF-B24A-650A397A7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3643313"/>
            <a:ext cx="785813" cy="21431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none" lIns="71132" tIns="32220" rIns="64444" bIns="3222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65 </a:t>
            </a:r>
            <a:r>
              <a:rPr lang="th-TH" sz="900" b="1">
                <a:solidFill>
                  <a:srgbClr val="0000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ม.</a:t>
            </a:r>
            <a:r>
              <a:rPr lang="en-US" sz="900" b="1" baseline="30000" dirty="0">
                <a:solidFill>
                  <a:srgbClr val="0000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3</a:t>
            </a:r>
            <a:r>
              <a:rPr lang="th-TH" sz="900" b="1">
                <a:solidFill>
                  <a:srgbClr val="0000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/วินาที</a:t>
            </a:r>
          </a:p>
        </p:txBody>
      </p:sp>
      <p:sp>
        <p:nvSpPr>
          <p:cNvPr id="1572875" name="Line 34">
            <a:extLst>
              <a:ext uri="{FF2B5EF4-FFF2-40B4-BE49-F238E27FC236}">
                <a16:creationId xmlns:a16="http://schemas.microsoft.com/office/drawing/2014/main" xmlns="" id="{CD7784F4-7C8D-4A27-8E9F-499DB644D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5963" y="4437063"/>
            <a:ext cx="2159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876" name="Rectangle 35">
            <a:extLst>
              <a:ext uri="{FF2B5EF4-FFF2-40B4-BE49-F238E27FC236}">
                <a16:creationId xmlns:a16="http://schemas.microsoft.com/office/drawing/2014/main" xmlns="" id="{97EB5A5F-15C9-4D06-8833-596FA049D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2276475"/>
            <a:ext cx="1296988" cy="1512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77" name="Rectangle 38">
            <a:extLst>
              <a:ext uri="{FF2B5EF4-FFF2-40B4-BE49-F238E27FC236}">
                <a16:creationId xmlns:a16="http://schemas.microsoft.com/office/drawing/2014/main" xmlns="" id="{BFC22027-3714-46D4-A663-D879DC767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25" y="4005263"/>
            <a:ext cx="863600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78" name="Rectangle 41">
            <a:extLst>
              <a:ext uri="{FF2B5EF4-FFF2-40B4-BE49-F238E27FC236}">
                <a16:creationId xmlns:a16="http://schemas.microsoft.com/office/drawing/2014/main" xmlns="" id="{85F5616E-C979-4208-A22F-B01719D4791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145088" y="2349500"/>
            <a:ext cx="1371600" cy="215900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79" name="Rectangle 45">
            <a:extLst>
              <a:ext uri="{FF2B5EF4-FFF2-40B4-BE49-F238E27FC236}">
                <a16:creationId xmlns:a16="http://schemas.microsoft.com/office/drawing/2014/main" xmlns="" id="{61429965-ABFF-4A14-87F1-630EE9E46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565400"/>
            <a:ext cx="503237" cy="503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80" name="Rectangle 46">
            <a:extLst>
              <a:ext uri="{FF2B5EF4-FFF2-40B4-BE49-F238E27FC236}">
                <a16:creationId xmlns:a16="http://schemas.microsoft.com/office/drawing/2014/main" xmlns="" id="{8A24A49C-315C-407C-8803-673040C75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781300"/>
            <a:ext cx="215900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81" name="Rectangle 50">
            <a:extLst>
              <a:ext uri="{FF2B5EF4-FFF2-40B4-BE49-F238E27FC236}">
                <a16:creationId xmlns:a16="http://schemas.microsoft.com/office/drawing/2014/main" xmlns="" id="{3438E80D-4A3C-4CC2-AF41-79C8F94F3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325" y="3933825"/>
            <a:ext cx="936625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82" name="Rectangle 37">
            <a:extLst>
              <a:ext uri="{FF2B5EF4-FFF2-40B4-BE49-F238E27FC236}">
                <a16:creationId xmlns:a16="http://schemas.microsoft.com/office/drawing/2014/main" xmlns="" id="{670D632D-CC43-4758-8DA6-402624927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4005263"/>
            <a:ext cx="1079500" cy="144462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83" name="Rectangle 36">
            <a:extLst>
              <a:ext uri="{FF2B5EF4-FFF2-40B4-BE49-F238E27FC236}">
                <a16:creationId xmlns:a16="http://schemas.microsoft.com/office/drawing/2014/main" xmlns="" id="{48E51976-7A02-466B-9613-91B7B2299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2349500"/>
            <a:ext cx="142875" cy="2303463"/>
          </a:xfrm>
          <a:prstGeom prst="rect">
            <a:avLst/>
          </a:prstGeom>
          <a:solidFill>
            <a:srgbClr val="33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84" name="Rectangle 12">
            <a:extLst>
              <a:ext uri="{FF2B5EF4-FFF2-40B4-BE49-F238E27FC236}">
                <a16:creationId xmlns:a16="http://schemas.microsoft.com/office/drawing/2014/main" xmlns="" id="{F9C212A6-5401-4E54-860C-3FEE0EA44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924175"/>
            <a:ext cx="647700" cy="217488"/>
          </a:xfrm>
          <a:prstGeom prst="rect">
            <a:avLst/>
          </a:prstGeom>
          <a:gradFill rotWithShape="1">
            <a:gsLst>
              <a:gs pos="0">
                <a:srgbClr val="FF3300"/>
              </a:gs>
              <a:gs pos="100000">
                <a:srgbClr val="7618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4444" tIns="32220" rIns="64444" bIns="3222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1500" b="1">
              <a:solidFill>
                <a:srgbClr val="FFFFFF"/>
              </a:solidFill>
              <a:latin typeface="Cordia New" panose="020B0304020202020204" pitchFamily="34" charset="-34"/>
              <a:ea typeface="Arial Unicode MS" panose="020B0604020202020204" pitchFamily="34" charset="-128"/>
              <a:cs typeface="Cordia New" panose="020B0304020202020204" pitchFamily="34" charset="-34"/>
            </a:endParaRPr>
          </a:p>
        </p:txBody>
      </p:sp>
      <p:sp>
        <p:nvSpPr>
          <p:cNvPr id="1572885" name="Rectangle 53">
            <a:extLst>
              <a:ext uri="{FF2B5EF4-FFF2-40B4-BE49-F238E27FC236}">
                <a16:creationId xmlns:a16="http://schemas.microsoft.com/office/drawing/2014/main" xmlns="" id="{270B1731-820C-488C-95F5-71D5D3B85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3716338"/>
            <a:ext cx="288925" cy="288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86" name="Rectangle 56">
            <a:extLst>
              <a:ext uri="{FF2B5EF4-FFF2-40B4-BE49-F238E27FC236}">
                <a16:creationId xmlns:a16="http://schemas.microsoft.com/office/drawing/2014/main" xmlns="" id="{863A3677-665C-4D01-9927-76DFB1A7D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4652963"/>
            <a:ext cx="792162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87" name="Rectangle 61">
            <a:extLst>
              <a:ext uri="{FF2B5EF4-FFF2-40B4-BE49-F238E27FC236}">
                <a16:creationId xmlns:a16="http://schemas.microsoft.com/office/drawing/2014/main" xmlns="" id="{F0B405F4-F2AB-4DDD-8108-7740ABBE8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3429000"/>
            <a:ext cx="792162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88" name="Rectangle 62">
            <a:extLst>
              <a:ext uri="{FF2B5EF4-FFF2-40B4-BE49-F238E27FC236}">
                <a16:creationId xmlns:a16="http://schemas.microsoft.com/office/drawing/2014/main" xmlns="" id="{04EE6F88-332B-42D4-B65D-CB5947FD9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2997200"/>
            <a:ext cx="5048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89" name="Rectangle 64">
            <a:extLst>
              <a:ext uri="{FF2B5EF4-FFF2-40B4-BE49-F238E27FC236}">
                <a16:creationId xmlns:a16="http://schemas.microsoft.com/office/drawing/2014/main" xmlns="" id="{6CC6E391-0C4F-4D29-BED8-5F064504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4797425"/>
            <a:ext cx="936625" cy="203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90" name="TextBox 56">
            <a:extLst>
              <a:ext uri="{FF2B5EF4-FFF2-40B4-BE49-F238E27FC236}">
                <a16:creationId xmlns:a16="http://schemas.microsoft.com/office/drawing/2014/main" xmlns="" id="{A1380C31-B5C0-4647-8188-94B49101C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463" y="1181100"/>
            <a:ext cx="1571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ปตร.มโนรมย์</a:t>
            </a:r>
          </a:p>
        </p:txBody>
      </p:sp>
      <p:sp>
        <p:nvSpPr>
          <p:cNvPr id="1572891" name="สามเหลี่ยมหน้าจั่ว 64">
            <a:extLst>
              <a:ext uri="{FF2B5EF4-FFF2-40B4-BE49-F238E27FC236}">
                <a16:creationId xmlns:a16="http://schemas.microsoft.com/office/drawing/2014/main" xmlns="" id="{6C61BA79-FAE5-4BA7-9061-D4CAB828D57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698875" y="5165725"/>
            <a:ext cx="158750" cy="2857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FFFFFF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92" name="สี่เหลี่ยมผืนผ้า 65">
            <a:extLst>
              <a:ext uri="{FF2B5EF4-FFF2-40B4-BE49-F238E27FC236}">
                <a16:creationId xmlns:a16="http://schemas.microsoft.com/office/drawing/2014/main" xmlns="" id="{6B004ACD-EA4F-4A98-88CB-26B9C2308D8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19700" y="5013325"/>
            <a:ext cx="428625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FFFFFF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93" name="Rectangle 70">
            <a:extLst>
              <a:ext uri="{FF2B5EF4-FFF2-40B4-BE49-F238E27FC236}">
                <a16:creationId xmlns:a16="http://schemas.microsoft.com/office/drawing/2014/main" xmlns="" id="{A59E1B54-00E9-4565-A768-A609EDC8F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4005263"/>
            <a:ext cx="1727200" cy="10080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94" name="Line 73">
            <a:extLst>
              <a:ext uri="{FF2B5EF4-FFF2-40B4-BE49-F238E27FC236}">
                <a16:creationId xmlns:a16="http://schemas.microsoft.com/office/drawing/2014/main" xmlns="" id="{245E69D4-83DF-4639-AC2C-E1A48E85BB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7175" y="4797425"/>
            <a:ext cx="576263" cy="0"/>
          </a:xfrm>
          <a:prstGeom prst="line">
            <a:avLst/>
          </a:prstGeom>
          <a:noFill/>
          <a:ln w="1016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895" name="Line 77">
            <a:extLst>
              <a:ext uri="{FF2B5EF4-FFF2-40B4-BE49-F238E27FC236}">
                <a16:creationId xmlns:a16="http://schemas.microsoft.com/office/drawing/2014/main" xmlns="" id="{8BF02B8B-3E4D-47F1-B82A-F0927AD10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8288" y="5059363"/>
            <a:ext cx="576262" cy="0"/>
          </a:xfrm>
          <a:prstGeom prst="line">
            <a:avLst/>
          </a:prstGeom>
          <a:noFill/>
          <a:ln w="1016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896" name="Rectangle 80">
            <a:extLst>
              <a:ext uri="{FF2B5EF4-FFF2-40B4-BE49-F238E27FC236}">
                <a16:creationId xmlns:a16="http://schemas.microsoft.com/office/drawing/2014/main" xmlns="" id="{74E7E124-FBB9-4DC1-894C-C06192F3C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3141663"/>
            <a:ext cx="1728788" cy="930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97" name="Text Box 82">
            <a:extLst>
              <a:ext uri="{FF2B5EF4-FFF2-40B4-BE49-F238E27FC236}">
                <a16:creationId xmlns:a16="http://schemas.microsoft.com/office/drawing/2014/main" xmlns="" id="{45A9F850-F4B2-47FD-AC65-98E29ECAFAC4}"/>
              </a:ext>
            </a:extLst>
          </p:cNvPr>
          <p:cNvSpPr txBox="1">
            <a:spLocks noChangeArrowheads="1"/>
          </p:cNvSpPr>
          <p:nvPr/>
        </p:nvSpPr>
        <p:spPr bwMode="auto">
          <a:xfrm rot="-1758601">
            <a:off x="3708400" y="2133600"/>
            <a:ext cx="935038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898" name="Line 93">
            <a:extLst>
              <a:ext uri="{FF2B5EF4-FFF2-40B4-BE49-F238E27FC236}">
                <a16:creationId xmlns:a16="http://schemas.microsoft.com/office/drawing/2014/main" xmlns="" id="{95BCCCD6-A65E-4A14-A247-E25877468D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113" y="5300663"/>
            <a:ext cx="17303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36" tIns="41064" rIns="82136" bIns="41064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899" name="Text Box 97">
            <a:extLst>
              <a:ext uri="{FF2B5EF4-FFF2-40B4-BE49-F238E27FC236}">
                <a16:creationId xmlns:a16="http://schemas.microsoft.com/office/drawing/2014/main" xmlns="" id="{89F90487-5B88-4B8D-9981-23C80DA40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063" y="0"/>
            <a:ext cx="15113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</a:t>
            </a:r>
            <a:r>
              <a:rPr lang="th-TH" altLang="th-TH" sz="1200" b="1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(</a:t>
            </a:r>
            <a:r>
              <a:rPr lang="en-US" altLang="th-TH" sz="1200" b="1" dirty="0" err="1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Qmax</a:t>
            </a:r>
            <a:r>
              <a:rPr lang="en-US" altLang="th-TH" sz="1200" b="1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3,590 </a:t>
            </a:r>
            <a:r>
              <a:rPr lang="th-TH" altLang="th-TH" sz="1200" b="1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ม.</a:t>
            </a:r>
            <a:r>
              <a:rPr lang="en-US" altLang="th-TH" sz="1200" b="1" baseline="30000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3 </a:t>
            </a:r>
            <a:r>
              <a:rPr lang="th-TH" altLang="th-TH" sz="1200" b="1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/วิ)</a:t>
            </a:r>
          </a:p>
        </p:txBody>
      </p:sp>
      <p:sp>
        <p:nvSpPr>
          <p:cNvPr id="2" name="Text Box 11">
            <a:extLst>
              <a:ext uri="{FF2B5EF4-FFF2-40B4-BE49-F238E27FC236}">
                <a16:creationId xmlns:a16="http://schemas.microsoft.com/office/drawing/2014/main" xmlns="" id="{D82B5430-A621-43B7-A077-4C90E6F52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663" y="273050"/>
            <a:ext cx="1468437" cy="552695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accent2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0154" tIns="45075" rIns="90154" bIns="45075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srgbClr val="0000FF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C.2   </a:t>
            </a:r>
            <a:r>
              <a:rPr lang="th-TH" sz="1200" b="1" dirty="0">
                <a:solidFill>
                  <a:srgbClr val="0000FF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เมื่อวาน (31 มี.ค. 61)   </a:t>
            </a:r>
            <a:r>
              <a:rPr lang="th-TH" sz="1500" b="1" dirty="0">
                <a:solidFill>
                  <a:srgbClr val="0000FF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   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1500" b="1" dirty="0">
                <a:solidFill>
                  <a:srgbClr val="0000FF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383 </a:t>
            </a:r>
            <a:endParaRPr lang="th-TH" sz="1200" b="1" dirty="0">
              <a:solidFill>
                <a:srgbClr val="0000FF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1572903" name="AutoShape 100">
            <a:extLst>
              <a:ext uri="{FF2B5EF4-FFF2-40B4-BE49-F238E27FC236}">
                <a16:creationId xmlns:a16="http://schemas.microsoft.com/office/drawing/2014/main" xmlns="" id="{B9A620B9-9A36-4A10-9FE6-A511A9EE4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00" y="1293813"/>
            <a:ext cx="503238" cy="358775"/>
          </a:xfrm>
          <a:prstGeom prst="flowChartMerg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6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378</a:t>
            </a:r>
            <a:endParaRPr lang="th-TH" altLang="th-TH" sz="1600" b="1" dirty="0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04" name="Rectangle 102">
            <a:extLst>
              <a:ext uri="{FF2B5EF4-FFF2-40B4-BE49-F238E27FC236}">
                <a16:creationId xmlns:a16="http://schemas.microsoft.com/office/drawing/2014/main" xmlns="" id="{2615836F-88A9-4558-8E27-505B40F20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38" y="3227388"/>
            <a:ext cx="360362" cy="706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05" name="Line 103">
            <a:extLst>
              <a:ext uri="{FF2B5EF4-FFF2-40B4-BE49-F238E27FC236}">
                <a16:creationId xmlns:a16="http://schemas.microsoft.com/office/drawing/2014/main" xmlns="" id="{41B2AE5C-F0D7-47F7-AB56-DC72213AAF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0675" y="5103813"/>
            <a:ext cx="43180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906" name="Rectangle 104">
            <a:extLst>
              <a:ext uri="{FF2B5EF4-FFF2-40B4-BE49-F238E27FC236}">
                <a16:creationId xmlns:a16="http://schemas.microsoft.com/office/drawing/2014/main" xmlns="" id="{E74C0D56-058E-4E2D-B4EE-E531E8D6A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2205038"/>
            <a:ext cx="215900" cy="503237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07" name="Rectangle 105">
            <a:extLst>
              <a:ext uri="{FF2B5EF4-FFF2-40B4-BE49-F238E27FC236}">
                <a16:creationId xmlns:a16="http://schemas.microsoft.com/office/drawing/2014/main" xmlns="" id="{A6470A29-23C9-46F4-BF9E-44535883B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3770313"/>
            <a:ext cx="215900" cy="360362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08" name="Rectangle 106">
            <a:extLst>
              <a:ext uri="{FF2B5EF4-FFF2-40B4-BE49-F238E27FC236}">
                <a16:creationId xmlns:a16="http://schemas.microsoft.com/office/drawing/2014/main" xmlns="" id="{91F6167F-BE07-43DB-A629-AE682073F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813" y="3860800"/>
            <a:ext cx="144462" cy="4318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09" name="Rectangle 108">
            <a:extLst>
              <a:ext uri="{FF2B5EF4-FFF2-40B4-BE49-F238E27FC236}">
                <a16:creationId xmlns:a16="http://schemas.microsoft.com/office/drawing/2014/main" xmlns="" id="{F25A1744-18B2-4482-B5A4-2238FC27B105}"/>
              </a:ext>
            </a:extLst>
          </p:cNvPr>
          <p:cNvSpPr>
            <a:spLocks noChangeArrowheads="1"/>
          </p:cNvSpPr>
          <p:nvPr/>
        </p:nvSpPr>
        <p:spPr bwMode="auto">
          <a:xfrm rot="-905950">
            <a:off x="6194425" y="5070475"/>
            <a:ext cx="647700" cy="2159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1400" b="1">
              <a:solidFill>
                <a:srgbClr val="FFFFFF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10" name="Rectangle 109">
            <a:extLst>
              <a:ext uri="{FF2B5EF4-FFF2-40B4-BE49-F238E27FC236}">
                <a16:creationId xmlns:a16="http://schemas.microsoft.com/office/drawing/2014/main" xmlns="" id="{C0C94ABD-7223-474F-8617-19388A6D954F}"/>
              </a:ext>
            </a:extLst>
          </p:cNvPr>
          <p:cNvSpPr>
            <a:spLocks noChangeArrowheads="1"/>
          </p:cNvSpPr>
          <p:nvPr/>
        </p:nvSpPr>
        <p:spPr bwMode="auto">
          <a:xfrm rot="-4658678">
            <a:off x="1326357" y="4277519"/>
            <a:ext cx="576262" cy="1333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11" name="Rectangle 110">
            <a:extLst>
              <a:ext uri="{FF2B5EF4-FFF2-40B4-BE49-F238E27FC236}">
                <a16:creationId xmlns:a16="http://schemas.microsoft.com/office/drawing/2014/main" xmlns="" id="{448ED663-D379-4901-BB73-ADEB66C72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350" y="3141663"/>
            <a:ext cx="142875" cy="503237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12" name="Rectangle 112">
            <a:extLst>
              <a:ext uri="{FF2B5EF4-FFF2-40B4-BE49-F238E27FC236}">
                <a16:creationId xmlns:a16="http://schemas.microsoft.com/office/drawing/2014/main" xmlns="" id="{C4F929BA-612D-4182-AF3D-24C37F87A7B9}"/>
              </a:ext>
            </a:extLst>
          </p:cNvPr>
          <p:cNvSpPr>
            <a:spLocks noChangeArrowheads="1"/>
          </p:cNvSpPr>
          <p:nvPr/>
        </p:nvSpPr>
        <p:spPr bwMode="auto">
          <a:xfrm rot="1618601">
            <a:off x="3976688" y="5207000"/>
            <a:ext cx="796925" cy="13811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13" name="Line 113">
            <a:extLst>
              <a:ext uri="{FF2B5EF4-FFF2-40B4-BE49-F238E27FC236}">
                <a16:creationId xmlns:a16="http://schemas.microsoft.com/office/drawing/2014/main" xmlns="" id="{97976B1E-9B5F-4F9A-8635-5273AAC37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6325" y="4691063"/>
            <a:ext cx="0" cy="2889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914" name="Line 115">
            <a:extLst>
              <a:ext uri="{FF2B5EF4-FFF2-40B4-BE49-F238E27FC236}">
                <a16:creationId xmlns:a16="http://schemas.microsoft.com/office/drawing/2014/main" xmlns="" id="{3BBE9AE6-C86B-431D-B549-AB53EC8A0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250" y="4214813"/>
            <a:ext cx="0" cy="5048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915" name="Line 116">
            <a:extLst>
              <a:ext uri="{FF2B5EF4-FFF2-40B4-BE49-F238E27FC236}">
                <a16:creationId xmlns:a16="http://schemas.microsoft.com/office/drawing/2014/main" xmlns="" id="{9BB53E82-04E2-44E4-8118-1563D3D4D4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09725" y="3716338"/>
            <a:ext cx="153988" cy="6492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916" name="Line 120">
            <a:extLst>
              <a:ext uri="{FF2B5EF4-FFF2-40B4-BE49-F238E27FC236}">
                <a16:creationId xmlns:a16="http://schemas.microsoft.com/office/drawing/2014/main" xmlns="" id="{2E972B2F-2B93-4731-929E-E3F98D13C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1773238"/>
            <a:ext cx="0" cy="5762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917" name="Line 121">
            <a:extLst>
              <a:ext uri="{FF2B5EF4-FFF2-40B4-BE49-F238E27FC236}">
                <a16:creationId xmlns:a16="http://schemas.microsoft.com/office/drawing/2014/main" xmlns="" id="{2A9C83ED-D9DD-4B8E-A354-49725A67AB7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9563" y="2500313"/>
            <a:ext cx="0" cy="5762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918" name="Rectangle 134">
            <a:extLst>
              <a:ext uri="{FF2B5EF4-FFF2-40B4-BE49-F238E27FC236}">
                <a16:creationId xmlns:a16="http://schemas.microsoft.com/office/drawing/2014/main" xmlns="" id="{50520DD3-CC9A-4057-A696-DA517275F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5975" y="4652963"/>
            <a:ext cx="144463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pic>
        <p:nvPicPr>
          <p:cNvPr id="3" name="Picture 137">
            <a:extLst>
              <a:ext uri="{FF2B5EF4-FFF2-40B4-BE49-F238E27FC236}">
                <a16:creationId xmlns:a16="http://schemas.microsoft.com/office/drawing/2014/main" xmlns="" id="{74CBAAEA-FE5B-4448-9949-7DDC28A80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269" y="57127"/>
            <a:ext cx="585760" cy="696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72920" name="Line 90">
            <a:extLst>
              <a:ext uri="{FF2B5EF4-FFF2-40B4-BE49-F238E27FC236}">
                <a16:creationId xmlns:a16="http://schemas.microsoft.com/office/drawing/2014/main" xmlns="" id="{1AB3BB80-0BF7-4695-9BDA-581775174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3788" y="5864225"/>
            <a:ext cx="0" cy="2873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36" tIns="41064" rIns="82136" bIns="41064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921" name="Line 121">
            <a:extLst>
              <a:ext uri="{FF2B5EF4-FFF2-40B4-BE49-F238E27FC236}">
                <a16:creationId xmlns:a16="http://schemas.microsoft.com/office/drawing/2014/main" xmlns="" id="{7AAF9E67-A708-47C9-A841-8D1D3F40D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4950" y="3278188"/>
            <a:ext cx="0" cy="5762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2922" name="AutoShape 56" descr="หินอัคนี">
            <a:extLst>
              <a:ext uri="{FF2B5EF4-FFF2-40B4-BE49-F238E27FC236}">
                <a16:creationId xmlns:a16="http://schemas.microsoft.com/office/drawing/2014/main" xmlns="" id="{F70347F8-8D00-4982-B26C-8710B3DA3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2928938"/>
            <a:ext cx="842962" cy="184150"/>
          </a:xfrm>
          <a:prstGeom prst="cube">
            <a:avLst>
              <a:gd name="adj" fmla="val 25000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23" name="Rectangle 77">
            <a:extLst>
              <a:ext uri="{FF2B5EF4-FFF2-40B4-BE49-F238E27FC236}">
                <a16:creationId xmlns:a16="http://schemas.microsoft.com/office/drawing/2014/main" xmlns="" id="{5187B6B5-5807-4EA4-AA8A-9B4C53AD001A}"/>
              </a:ext>
            </a:extLst>
          </p:cNvPr>
          <p:cNvSpPr>
            <a:spLocks noChangeArrowheads="1"/>
          </p:cNvSpPr>
          <p:nvPr/>
        </p:nvSpPr>
        <p:spPr bwMode="auto">
          <a:xfrm rot="-1683247">
            <a:off x="2852738" y="2524125"/>
            <a:ext cx="1981200" cy="1492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24" name="Rectangle 78">
            <a:extLst>
              <a:ext uri="{FF2B5EF4-FFF2-40B4-BE49-F238E27FC236}">
                <a16:creationId xmlns:a16="http://schemas.microsoft.com/office/drawing/2014/main" xmlns="" id="{D5C20EE8-F157-4588-9D02-D779BCF01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9050" y="1949450"/>
            <a:ext cx="1547813" cy="1079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25" name="TextBox 60">
            <a:extLst>
              <a:ext uri="{FF2B5EF4-FFF2-40B4-BE49-F238E27FC236}">
                <a16:creationId xmlns:a16="http://schemas.microsoft.com/office/drawing/2014/main" xmlns="" id="{910C4B8F-9657-410E-94A1-F9B071C6D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1887538"/>
            <a:ext cx="868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คลองเล็กอื่นๆ </a:t>
            </a:r>
          </a:p>
        </p:txBody>
      </p:sp>
      <p:sp>
        <p:nvSpPr>
          <p:cNvPr id="5" name="AutoShape 20">
            <a:extLst>
              <a:ext uri="{FF2B5EF4-FFF2-40B4-BE49-F238E27FC236}">
                <a16:creationId xmlns:a16="http://schemas.microsoft.com/office/drawing/2014/main" xmlns="" id="{56DB8645-9E6B-4F05-9513-93B67D64B86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44338" y="1914122"/>
            <a:ext cx="504000" cy="180000"/>
          </a:xfrm>
          <a:prstGeom prst="notchedRightArrow">
            <a:avLst>
              <a:gd name="adj1" fmla="val 50000"/>
              <a:gd name="adj2" fmla="val 59691"/>
            </a:avLst>
          </a:prstGeom>
          <a:solidFill>
            <a:srgbClr val="33CCFF"/>
          </a:solidFill>
          <a:ln w="19050">
            <a:solidFill>
              <a:srgbClr val="33CCFF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lIns="90154" tIns="45075" rIns="90154" bIns="45075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1600" b="1" dirty="0">
                <a:solidFill>
                  <a:srgbClr val="000000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3</a:t>
            </a:r>
          </a:p>
        </p:txBody>
      </p:sp>
      <p:sp>
        <p:nvSpPr>
          <p:cNvPr id="1572929" name="Rectangle 84">
            <a:extLst>
              <a:ext uri="{FF2B5EF4-FFF2-40B4-BE49-F238E27FC236}">
                <a16:creationId xmlns:a16="http://schemas.microsoft.com/office/drawing/2014/main" xmlns="" id="{35B057D2-7714-4226-B066-E811DB9CB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1087438"/>
            <a:ext cx="1511300" cy="574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388112" name="AutoShape 16">
            <a:extLst>
              <a:ext uri="{FF2B5EF4-FFF2-40B4-BE49-F238E27FC236}">
                <a16:creationId xmlns:a16="http://schemas.microsoft.com/office/drawing/2014/main" xmlns="" id="{E0CE00F2-8891-448E-B604-B03582FD9A6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155296" y="79441"/>
            <a:ext cx="1512000" cy="864000"/>
          </a:xfrm>
          <a:prstGeom prst="notchedRightArrow">
            <a:avLst>
              <a:gd name="adj1" fmla="val 50000"/>
              <a:gd name="adj2" fmla="val 31372"/>
            </a:avLst>
          </a:prstGeom>
          <a:solidFill>
            <a:srgbClr val="CCECFF"/>
          </a:solidFill>
          <a:ln w="317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vert="eaVert" lIns="90154" tIns="45075" rIns="90154" bIns="45075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1400" dirty="0">
              <a:solidFill>
                <a:srgbClr val="CCECFF"/>
              </a:solidFill>
              <a:latin typeface="Angsana New" pitchFamily="18" charset="-34"/>
              <a:ea typeface="Arial Unicode MS" pitchFamily="34" charset="-128"/>
              <a:cs typeface="EucrosiaUPC" pitchFamily="18" charset="-34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1400" dirty="0">
              <a:solidFill>
                <a:srgbClr val="CCECFF"/>
              </a:solidFill>
              <a:latin typeface="Angsana New" pitchFamily="18" charset="-34"/>
              <a:ea typeface="Arial Unicode MS" pitchFamily="34" charset="-128"/>
              <a:cs typeface="EucrosiaUPC" pitchFamily="18" charset="-34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1400" dirty="0">
              <a:solidFill>
                <a:srgbClr val="CCECFF"/>
              </a:solidFill>
              <a:latin typeface="Angsana New" pitchFamily="18" charset="-34"/>
              <a:ea typeface="Arial Unicode MS" pitchFamily="34" charset="-128"/>
              <a:cs typeface="EucrosiaUPC" pitchFamily="18" charset="-34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1400" dirty="0">
              <a:solidFill>
                <a:srgbClr val="CCECFF"/>
              </a:solidFill>
              <a:latin typeface="Angsana New" pitchFamily="18" charset="-34"/>
              <a:ea typeface="Arial Unicode MS" pitchFamily="34" charset="-128"/>
              <a:cs typeface="EucrosiaUPC" pitchFamily="18" charset="-34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CCECFF"/>
              </a:solidFill>
              <a:latin typeface="Angsana New" pitchFamily="18" charset="-34"/>
              <a:ea typeface="Arial Unicode MS" pitchFamily="34" charset="-128"/>
              <a:cs typeface="EucrosiaUPC" pitchFamily="18" charset="-34"/>
            </a:endParaRPr>
          </a:p>
        </p:txBody>
      </p:sp>
      <p:sp>
        <p:nvSpPr>
          <p:cNvPr id="1572933" name="Text Box 128">
            <a:extLst>
              <a:ext uri="{FF2B5EF4-FFF2-40B4-BE49-F238E27FC236}">
                <a16:creationId xmlns:a16="http://schemas.microsoft.com/office/drawing/2014/main" xmlns="" id="{B2130678-F75B-4DEC-B59C-49F440008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825" y="114300"/>
            <a:ext cx="1403350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600" b="1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C.2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600" b="1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379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200" b="1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</a:t>
            </a:r>
            <a:r>
              <a:rPr lang="th-TH" altLang="th-TH" sz="1200" b="1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</a:t>
            </a:r>
            <a:endParaRPr lang="th-TH" altLang="th-TH" sz="1100" b="1" dirty="0">
              <a:solidFill>
                <a:srgbClr val="FF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endParaRPr lang="th-TH" altLang="th-TH" sz="1200" b="1" dirty="0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34" name="Rectangle 89">
            <a:extLst>
              <a:ext uri="{FF2B5EF4-FFF2-40B4-BE49-F238E27FC236}">
                <a16:creationId xmlns:a16="http://schemas.microsoft.com/office/drawing/2014/main" xmlns="" id="{1FE3CE5C-A94D-4349-BC16-FF2DF1F1C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550" y="6002338"/>
            <a:ext cx="1223963" cy="28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35" name="Text Box 90">
            <a:extLst>
              <a:ext uri="{FF2B5EF4-FFF2-40B4-BE49-F238E27FC236}">
                <a16:creationId xmlns:a16="http://schemas.microsoft.com/office/drawing/2014/main" xmlns="" id="{0137706C-159B-4ACD-ADDC-3383D3FA2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47725"/>
            <a:ext cx="28575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100" b="1">
                <a:solidFill>
                  <a:srgbClr val="333399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โดย ศูนย์ประมวลวิเคราะห์สถานการณ์น้ำ กรมชลประทาน</a:t>
            </a:r>
          </a:p>
        </p:txBody>
      </p:sp>
      <p:sp>
        <p:nvSpPr>
          <p:cNvPr id="1572936" name="Rectangle 91">
            <a:extLst>
              <a:ext uri="{FF2B5EF4-FFF2-40B4-BE49-F238E27FC236}">
                <a16:creationId xmlns:a16="http://schemas.microsoft.com/office/drawing/2014/main" xmlns="" id="{3AC26759-6F9C-40F2-BA5F-102D4712C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4941863"/>
            <a:ext cx="720725" cy="28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37" name="Rectangle 92">
            <a:extLst>
              <a:ext uri="{FF2B5EF4-FFF2-40B4-BE49-F238E27FC236}">
                <a16:creationId xmlns:a16="http://schemas.microsoft.com/office/drawing/2014/main" xmlns="" id="{FE0A6C98-ABD2-4581-8ACD-5BAFB2FC4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0" y="3190875"/>
            <a:ext cx="1428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38" name="Rectangle 95">
            <a:extLst>
              <a:ext uri="{FF2B5EF4-FFF2-40B4-BE49-F238E27FC236}">
                <a16:creationId xmlns:a16="http://schemas.microsoft.com/office/drawing/2014/main" xmlns="" id="{85CB0757-18E8-4380-B4CF-D1DB7FC9A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788" y="1557338"/>
            <a:ext cx="2160587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39" name="Rectangle 96">
            <a:extLst>
              <a:ext uri="{FF2B5EF4-FFF2-40B4-BE49-F238E27FC236}">
                <a16:creationId xmlns:a16="http://schemas.microsoft.com/office/drawing/2014/main" xmlns="" id="{460A79DC-4AA9-4A87-AC1D-16B62983B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489075"/>
            <a:ext cx="2160587" cy="14287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40" name="Rectangle 97">
            <a:extLst>
              <a:ext uri="{FF2B5EF4-FFF2-40B4-BE49-F238E27FC236}">
                <a16:creationId xmlns:a16="http://schemas.microsoft.com/office/drawing/2014/main" xmlns="" id="{772E697F-F674-48BD-946B-F7E7B3A56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6288" y="1493838"/>
            <a:ext cx="177800" cy="369887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41" name="Rectangle 63">
            <a:extLst>
              <a:ext uri="{FF2B5EF4-FFF2-40B4-BE49-F238E27FC236}">
                <a16:creationId xmlns:a16="http://schemas.microsoft.com/office/drawing/2014/main" xmlns="" id="{1070CA40-37CE-4818-9834-C96CCE72F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363" y="3094038"/>
            <a:ext cx="1211262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lnSpc>
                <a:spcPct val="1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1200" b="1">
              <a:solidFill>
                <a:srgbClr val="FF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  <a:p>
            <a:pPr algn="ctr" defTabSz="914400" fontAlgn="base">
              <a:lnSpc>
                <a:spcPct val="1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1200" b="1">
              <a:solidFill>
                <a:srgbClr val="FF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  <a:p>
            <a:pPr algn="ctr" defTabSz="914400" fontAlgn="base">
              <a:lnSpc>
                <a:spcPct val="1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1200" b="1">
              <a:solidFill>
                <a:srgbClr val="FF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  <a:p>
            <a:pPr algn="ctr" defTabSz="914400" fontAlgn="base">
              <a:lnSpc>
                <a:spcPct val="1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200" b="1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C.13 </a:t>
            </a:r>
            <a:r>
              <a:rPr lang="th-TH" altLang="th-TH" sz="1200" b="1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เขื่อนเจ้าพระยา</a:t>
            </a:r>
          </a:p>
          <a:p>
            <a:pPr algn="ctr" defTabSz="914400" fontAlgn="base">
              <a:lnSpc>
                <a:spcPct val="15000"/>
              </a:lnSpc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(</a:t>
            </a:r>
            <a:r>
              <a:rPr lang="en-US" altLang="th-TH" sz="1200" b="1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Qmax  2,840 </a:t>
            </a:r>
            <a:r>
              <a:rPr lang="th-TH" altLang="th-TH" sz="1200" b="1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ม.</a:t>
            </a:r>
            <a:r>
              <a:rPr lang="en-US" altLang="th-TH" sz="1200" b="1" baseline="3000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3</a:t>
            </a:r>
            <a:r>
              <a:rPr lang="th-TH" altLang="th-TH" sz="1200" b="1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/วิ)</a:t>
            </a:r>
          </a:p>
        </p:txBody>
      </p:sp>
      <p:sp>
        <p:nvSpPr>
          <p:cNvPr id="1572942" name="Rectangle 101">
            <a:extLst>
              <a:ext uri="{FF2B5EF4-FFF2-40B4-BE49-F238E27FC236}">
                <a16:creationId xmlns:a16="http://schemas.microsoft.com/office/drawing/2014/main" xmlns="" id="{E80890FE-5714-4AAD-A004-E6A1F71EA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8388" y="2833688"/>
            <a:ext cx="7207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43" name="Text Box 95">
            <a:extLst>
              <a:ext uri="{FF2B5EF4-FFF2-40B4-BE49-F238E27FC236}">
                <a16:creationId xmlns:a16="http://schemas.microsoft.com/office/drawing/2014/main" xmlns="" id="{A08B472D-913F-4A62-B000-86389F074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4652963"/>
            <a:ext cx="690563" cy="265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6C6158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FF33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จ.อ่างทอง</a:t>
            </a:r>
          </a:p>
        </p:txBody>
      </p:sp>
      <p:sp>
        <p:nvSpPr>
          <p:cNvPr id="1572944" name="Oval 137">
            <a:extLst>
              <a:ext uri="{FF2B5EF4-FFF2-40B4-BE49-F238E27FC236}">
                <a16:creationId xmlns:a16="http://schemas.microsoft.com/office/drawing/2014/main" xmlns="" id="{AEA31378-9B7E-4043-8A22-A8CC36442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738" y="3832225"/>
            <a:ext cx="90487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45" name="Rectangle 107">
            <a:extLst>
              <a:ext uri="{FF2B5EF4-FFF2-40B4-BE49-F238E27FC236}">
                <a16:creationId xmlns:a16="http://schemas.microsoft.com/office/drawing/2014/main" xmlns="" id="{19A80F59-B9FD-461D-87A6-9262DC726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3625850"/>
            <a:ext cx="215900" cy="3603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46" name="Rectangle 108">
            <a:extLst>
              <a:ext uri="{FF2B5EF4-FFF2-40B4-BE49-F238E27FC236}">
                <a16:creationId xmlns:a16="http://schemas.microsoft.com/office/drawing/2014/main" xmlns="" id="{E9C770E5-0146-4D36-AFDD-B4B64B77F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613" y="4287838"/>
            <a:ext cx="974725" cy="576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47" name="Rectangle 110">
            <a:extLst>
              <a:ext uri="{FF2B5EF4-FFF2-40B4-BE49-F238E27FC236}">
                <a16:creationId xmlns:a16="http://schemas.microsoft.com/office/drawing/2014/main" xmlns="" id="{BDA84EAE-DF97-4511-B35D-6BD06DA83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5" y="3860800"/>
            <a:ext cx="1147763" cy="149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48" name="Rectangle 111">
            <a:extLst>
              <a:ext uri="{FF2B5EF4-FFF2-40B4-BE49-F238E27FC236}">
                <a16:creationId xmlns:a16="http://schemas.microsoft.com/office/drawing/2014/main" xmlns="" id="{4616DF45-9B68-42E5-8525-D28E342FA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4951413"/>
            <a:ext cx="287337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49" name="Rectangle 112">
            <a:extLst>
              <a:ext uri="{FF2B5EF4-FFF2-40B4-BE49-F238E27FC236}">
                <a16:creationId xmlns:a16="http://schemas.microsoft.com/office/drawing/2014/main" xmlns="" id="{DBC5BC44-AB9B-46E6-A828-7D810723A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056188"/>
            <a:ext cx="215900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50" name="Oval 137">
            <a:extLst>
              <a:ext uri="{FF2B5EF4-FFF2-40B4-BE49-F238E27FC236}">
                <a16:creationId xmlns:a16="http://schemas.microsoft.com/office/drawing/2014/main" xmlns="" id="{23012193-3D1E-4753-BB8C-7E1B81339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517900"/>
            <a:ext cx="90488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51" name="Rectangle 114">
            <a:extLst>
              <a:ext uri="{FF2B5EF4-FFF2-40B4-BE49-F238E27FC236}">
                <a16:creationId xmlns:a16="http://schemas.microsoft.com/office/drawing/2014/main" xmlns="" id="{7D306993-B8F7-4663-8D65-2B888F291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4243388"/>
            <a:ext cx="720725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52" name="Rectangle 115">
            <a:extLst>
              <a:ext uri="{FF2B5EF4-FFF2-40B4-BE49-F238E27FC236}">
                <a16:creationId xmlns:a16="http://schemas.microsoft.com/office/drawing/2014/main" xmlns="" id="{9EFE647C-FFF9-4A8B-A673-2DBF4FFCF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4437063"/>
            <a:ext cx="215900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53" name="Oval 137">
            <a:extLst>
              <a:ext uri="{FF2B5EF4-FFF2-40B4-BE49-F238E27FC236}">
                <a16:creationId xmlns:a16="http://schemas.microsoft.com/office/drawing/2014/main" xmlns="" id="{DECDB5C2-130A-47EC-B30C-B051418A3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4425950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54" name="Text Box 95">
            <a:extLst>
              <a:ext uri="{FF2B5EF4-FFF2-40B4-BE49-F238E27FC236}">
                <a16:creationId xmlns:a16="http://schemas.microsoft.com/office/drawing/2014/main" xmlns="" id="{02DE100B-1BA7-4F89-AB19-6F5FBA904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4286250"/>
            <a:ext cx="792163" cy="2984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6C6158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0066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จ.สระบุรี</a:t>
            </a:r>
          </a:p>
        </p:txBody>
      </p:sp>
      <p:sp>
        <p:nvSpPr>
          <p:cNvPr id="1572955" name="Rectangle 118">
            <a:extLst>
              <a:ext uri="{FF2B5EF4-FFF2-40B4-BE49-F238E27FC236}">
                <a16:creationId xmlns:a16="http://schemas.microsoft.com/office/drawing/2014/main" xmlns="" id="{B922B2EE-7DF9-4B17-BEDD-76A76C311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4797425"/>
            <a:ext cx="936625" cy="503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56" name="Oval 137">
            <a:extLst>
              <a:ext uri="{FF2B5EF4-FFF2-40B4-BE49-F238E27FC236}">
                <a16:creationId xmlns:a16="http://schemas.microsoft.com/office/drawing/2014/main" xmlns="" id="{1612976A-63D8-4105-BDB7-A436F848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388" y="2771775"/>
            <a:ext cx="90487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57" name="Rectangle 120">
            <a:extLst>
              <a:ext uri="{FF2B5EF4-FFF2-40B4-BE49-F238E27FC236}">
                <a16:creationId xmlns:a16="http://schemas.microsoft.com/office/drawing/2014/main" xmlns="" id="{F90F29DF-F505-4E09-9F9F-4871CBFA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716088"/>
            <a:ext cx="1944687" cy="73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58" name="Oval 137">
            <a:extLst>
              <a:ext uri="{FF2B5EF4-FFF2-40B4-BE49-F238E27FC236}">
                <a16:creationId xmlns:a16="http://schemas.microsoft.com/office/drawing/2014/main" xmlns="" id="{3F2E86CB-AA35-482A-85D1-7CA11418F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138" y="1039813"/>
            <a:ext cx="90487" cy="9048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59" name="Text Box 11">
            <a:extLst>
              <a:ext uri="{FF2B5EF4-FFF2-40B4-BE49-F238E27FC236}">
                <a16:creationId xmlns:a16="http://schemas.microsoft.com/office/drawing/2014/main" xmlns="" id="{37CF2564-3B71-44A9-ABEB-61C32FDD6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575" y="1395413"/>
            <a:ext cx="7985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154" tIns="45075" rIns="90154" bIns="4507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0066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 จ.อุทัยธานี</a:t>
            </a:r>
          </a:p>
        </p:txBody>
      </p:sp>
      <p:sp>
        <p:nvSpPr>
          <p:cNvPr id="1572960" name="Rectangle 124">
            <a:extLst>
              <a:ext uri="{FF2B5EF4-FFF2-40B4-BE49-F238E27FC236}">
                <a16:creationId xmlns:a16="http://schemas.microsoft.com/office/drawing/2014/main" xmlns="" id="{B5EE495E-E857-4DE0-A5FE-D69037976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6092825"/>
            <a:ext cx="287337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61" name="Rectangle 125">
            <a:extLst>
              <a:ext uri="{FF2B5EF4-FFF2-40B4-BE49-F238E27FC236}">
                <a16:creationId xmlns:a16="http://schemas.microsoft.com/office/drawing/2014/main" xmlns="" id="{2520FCBE-8EFD-4A8E-87A9-EE4759DC8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138" y="6092825"/>
            <a:ext cx="1295400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62" name="Text Box 134">
            <a:extLst>
              <a:ext uri="{FF2B5EF4-FFF2-40B4-BE49-F238E27FC236}">
                <a16:creationId xmlns:a16="http://schemas.microsoft.com/office/drawing/2014/main" xmlns="" id="{13EF4D83-BC04-4499-A2FA-8F91C4C7A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6381750"/>
            <a:ext cx="1298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99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จ.สมุทรสาคร</a:t>
            </a:r>
          </a:p>
        </p:txBody>
      </p:sp>
      <p:sp>
        <p:nvSpPr>
          <p:cNvPr id="1572963" name="Oval 137">
            <a:extLst>
              <a:ext uri="{FF2B5EF4-FFF2-40B4-BE49-F238E27FC236}">
                <a16:creationId xmlns:a16="http://schemas.microsoft.com/office/drawing/2014/main" xmlns="" id="{99E5A448-FDB0-4B4C-8C93-B4BA8E23E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4292600"/>
            <a:ext cx="90488" cy="88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65" name="Rectangle 129">
            <a:extLst>
              <a:ext uri="{FF2B5EF4-FFF2-40B4-BE49-F238E27FC236}">
                <a16:creationId xmlns:a16="http://schemas.microsoft.com/office/drawing/2014/main" xmlns="" id="{18957557-6F6D-4FB5-B16E-26839083E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5157788"/>
            <a:ext cx="73025" cy="714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66" name="Text Box 95">
            <a:extLst>
              <a:ext uri="{FF2B5EF4-FFF2-40B4-BE49-F238E27FC236}">
                <a16:creationId xmlns:a16="http://schemas.microsoft.com/office/drawing/2014/main" xmlns="" id="{43DE3017-C85D-46A0-8BF4-D6553A987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6021388"/>
            <a:ext cx="690563" cy="265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6C6158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FF33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บางบาล</a:t>
            </a:r>
          </a:p>
        </p:txBody>
      </p:sp>
      <p:sp>
        <p:nvSpPr>
          <p:cNvPr id="1572967" name="Rectangle 131">
            <a:extLst>
              <a:ext uri="{FF2B5EF4-FFF2-40B4-BE49-F238E27FC236}">
                <a16:creationId xmlns:a16="http://schemas.microsoft.com/office/drawing/2014/main" xmlns="" id="{7485B010-1FA1-4B47-BC35-C7B316E131C2}"/>
              </a:ext>
            </a:extLst>
          </p:cNvPr>
          <p:cNvSpPr>
            <a:spLocks noChangeArrowheads="1"/>
          </p:cNvSpPr>
          <p:nvPr/>
        </p:nvSpPr>
        <p:spPr bwMode="auto">
          <a:xfrm rot="-978169">
            <a:off x="5102225" y="5141913"/>
            <a:ext cx="3671888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68" name="Rectangle 132">
            <a:extLst>
              <a:ext uri="{FF2B5EF4-FFF2-40B4-BE49-F238E27FC236}">
                <a16:creationId xmlns:a16="http://schemas.microsoft.com/office/drawing/2014/main" xmlns="" id="{23D66790-87B8-42E1-B6BD-7EBD08015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5665788"/>
            <a:ext cx="288925" cy="6429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69" name="Rectangle 133">
            <a:extLst>
              <a:ext uri="{FF2B5EF4-FFF2-40B4-BE49-F238E27FC236}">
                <a16:creationId xmlns:a16="http://schemas.microsoft.com/office/drawing/2014/main" xmlns="" id="{68CCC0CE-13CB-4325-BA9A-486CC79AE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50" y="4989513"/>
            <a:ext cx="792163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70" name="Rectangle 134">
            <a:extLst>
              <a:ext uri="{FF2B5EF4-FFF2-40B4-BE49-F238E27FC236}">
                <a16:creationId xmlns:a16="http://schemas.microsoft.com/office/drawing/2014/main" xmlns="" id="{4600709F-4D6A-4D2C-9FD9-121EA1234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6021388"/>
            <a:ext cx="6337300" cy="8366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71" name="Rectangle 136">
            <a:extLst>
              <a:ext uri="{FF2B5EF4-FFF2-40B4-BE49-F238E27FC236}">
                <a16:creationId xmlns:a16="http://schemas.microsoft.com/office/drawing/2014/main" xmlns="" id="{C4AD93CE-EB46-4D4A-9367-8E067F032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75" y="4572000"/>
            <a:ext cx="215900" cy="14398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72" name="Rectangle 138">
            <a:extLst>
              <a:ext uri="{FF2B5EF4-FFF2-40B4-BE49-F238E27FC236}">
                <a16:creationId xmlns:a16="http://schemas.microsoft.com/office/drawing/2014/main" xmlns="" id="{5BCBEA5A-FD9A-48D2-A306-DB00B89C7264}"/>
              </a:ext>
            </a:extLst>
          </p:cNvPr>
          <p:cNvSpPr>
            <a:spLocks noChangeArrowheads="1"/>
          </p:cNvSpPr>
          <p:nvPr/>
        </p:nvSpPr>
        <p:spPr bwMode="auto">
          <a:xfrm rot="1186030">
            <a:off x="3673475" y="5691188"/>
            <a:ext cx="431800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73" name="Rectangle 139">
            <a:extLst>
              <a:ext uri="{FF2B5EF4-FFF2-40B4-BE49-F238E27FC236}">
                <a16:creationId xmlns:a16="http://schemas.microsoft.com/office/drawing/2014/main" xmlns="" id="{27B88D77-0B3A-4CE3-BD9B-718B01733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0" y="4508500"/>
            <a:ext cx="576263" cy="93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74" name="Rectangle 140">
            <a:extLst>
              <a:ext uri="{FF2B5EF4-FFF2-40B4-BE49-F238E27FC236}">
                <a16:creationId xmlns:a16="http://schemas.microsoft.com/office/drawing/2014/main" xmlns="" id="{47474F56-994D-43BA-86D0-122425AD8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4706938"/>
            <a:ext cx="1152525" cy="144462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28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</a:t>
            </a:r>
            <a:r>
              <a:rPr lang="en-US" altLang="th-TH" sz="1400" b="1" dirty="0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-</a:t>
            </a:r>
            <a:endParaRPr lang="th-TH" altLang="th-TH" sz="1400" b="1" dirty="0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75" name="Rectangle 141">
            <a:extLst>
              <a:ext uri="{FF2B5EF4-FFF2-40B4-BE49-F238E27FC236}">
                <a16:creationId xmlns:a16="http://schemas.microsoft.com/office/drawing/2014/main" xmlns="" id="{D8F2E874-1C0E-4EB7-850A-94F11ACD2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5122863"/>
            <a:ext cx="1116013" cy="144462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 dirty="0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     -</a:t>
            </a:r>
          </a:p>
        </p:txBody>
      </p:sp>
      <p:sp>
        <p:nvSpPr>
          <p:cNvPr id="1572976" name="Rectangle 142">
            <a:extLst>
              <a:ext uri="{FF2B5EF4-FFF2-40B4-BE49-F238E27FC236}">
                <a16:creationId xmlns:a16="http://schemas.microsoft.com/office/drawing/2014/main" xmlns="" id="{7138D173-E32E-4B82-AB29-712CBE0C0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8363" y="5661025"/>
            <a:ext cx="469900" cy="119697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77" name="Rectangle 143">
            <a:extLst>
              <a:ext uri="{FF2B5EF4-FFF2-40B4-BE49-F238E27FC236}">
                <a16:creationId xmlns:a16="http://schemas.microsoft.com/office/drawing/2014/main" xmlns="" id="{550867DE-0AB1-4287-8C2D-82C963E055F2}"/>
              </a:ext>
            </a:extLst>
          </p:cNvPr>
          <p:cNvSpPr>
            <a:spLocks noChangeArrowheads="1"/>
          </p:cNvSpPr>
          <p:nvPr/>
        </p:nvSpPr>
        <p:spPr bwMode="auto">
          <a:xfrm rot="-2152290">
            <a:off x="6075363" y="4681538"/>
            <a:ext cx="655637" cy="153987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78" name="Rectangle 136">
            <a:extLst>
              <a:ext uri="{FF2B5EF4-FFF2-40B4-BE49-F238E27FC236}">
                <a16:creationId xmlns:a16="http://schemas.microsoft.com/office/drawing/2014/main" xmlns="" id="{B8AE902C-A455-4719-AF27-16ABBA1B7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3213100"/>
            <a:ext cx="142875" cy="13684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79" name="Rectangle 145">
            <a:extLst>
              <a:ext uri="{FF2B5EF4-FFF2-40B4-BE49-F238E27FC236}">
                <a16:creationId xmlns:a16="http://schemas.microsoft.com/office/drawing/2014/main" xmlns="" id="{C25286A5-4829-4A9D-9D59-16098C868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3889375"/>
            <a:ext cx="73025" cy="792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80" name="Rectangle 148">
            <a:extLst>
              <a:ext uri="{FF2B5EF4-FFF2-40B4-BE49-F238E27FC236}">
                <a16:creationId xmlns:a16="http://schemas.microsoft.com/office/drawing/2014/main" xmlns="" id="{43219DEE-C949-4527-81F7-82E4133E1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5157788"/>
            <a:ext cx="431800" cy="1079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81" name="Rectangle 136">
            <a:extLst>
              <a:ext uri="{FF2B5EF4-FFF2-40B4-BE49-F238E27FC236}">
                <a16:creationId xmlns:a16="http://schemas.microsoft.com/office/drawing/2014/main" xmlns="" id="{D1018973-4FD2-4991-8017-249E9914A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863" y="4946650"/>
            <a:ext cx="144462" cy="13684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83" name="Text Box 65">
            <a:extLst>
              <a:ext uri="{FF2B5EF4-FFF2-40B4-BE49-F238E27FC236}">
                <a16:creationId xmlns:a16="http://schemas.microsoft.com/office/drawing/2014/main" xmlns="" id="{E50EC870-9281-4511-9FE9-1993727C657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902869" y="4098132"/>
            <a:ext cx="338137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</a:t>
            </a:r>
            <a:r>
              <a:rPr lang="en-US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C.36 </a:t>
            </a: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ค.โผงเผง</a:t>
            </a:r>
          </a:p>
        </p:txBody>
      </p:sp>
      <p:sp>
        <p:nvSpPr>
          <p:cNvPr id="1572984" name="Text Box 79">
            <a:extLst>
              <a:ext uri="{FF2B5EF4-FFF2-40B4-BE49-F238E27FC236}">
                <a16:creationId xmlns:a16="http://schemas.microsoft.com/office/drawing/2014/main" xmlns="" id="{96A4246D-0E87-4963-A767-1CF6100A5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3490913"/>
            <a:ext cx="7826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6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  </a:t>
            </a:r>
            <a:endParaRPr lang="th-TH" altLang="th-TH" sz="1600" b="1">
              <a:solidFill>
                <a:srgbClr val="FFFFFF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85" name="Oval 137">
            <a:extLst>
              <a:ext uri="{FF2B5EF4-FFF2-40B4-BE49-F238E27FC236}">
                <a16:creationId xmlns:a16="http://schemas.microsoft.com/office/drawing/2014/main" xmlns="" id="{0DBDBEE2-77BC-44BD-BE0B-64AA71CD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13" y="4565650"/>
            <a:ext cx="90487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86" name="Text Box 95">
            <a:extLst>
              <a:ext uri="{FF2B5EF4-FFF2-40B4-BE49-F238E27FC236}">
                <a16:creationId xmlns:a16="http://schemas.microsoft.com/office/drawing/2014/main" xmlns="" id="{917DE397-5243-42AA-8EF3-1A3A004A1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4313" y="5397500"/>
            <a:ext cx="690562" cy="265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6C6158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66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จ.อยุธยา</a:t>
            </a:r>
          </a:p>
        </p:txBody>
      </p:sp>
      <p:sp>
        <p:nvSpPr>
          <p:cNvPr id="1572987" name="Oval 137">
            <a:extLst>
              <a:ext uri="{FF2B5EF4-FFF2-40B4-BE49-F238E27FC236}">
                <a16:creationId xmlns:a16="http://schemas.microsoft.com/office/drawing/2014/main" xmlns="" id="{711412C3-8DBF-4078-9182-83B1C109D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188" y="5489575"/>
            <a:ext cx="90487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88" name="Text Box 163">
            <a:extLst>
              <a:ext uri="{FF2B5EF4-FFF2-40B4-BE49-F238E27FC236}">
                <a16:creationId xmlns:a16="http://schemas.microsoft.com/office/drawing/2014/main" xmlns="" id="{683437F3-073E-4E3C-AFD4-208EC2A39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538" y="5691188"/>
            <a:ext cx="500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C.29A</a:t>
            </a:r>
            <a:r>
              <a:rPr lang="th-TH" altLang="th-TH" sz="1000" b="1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บางไทร</a:t>
            </a:r>
          </a:p>
        </p:txBody>
      </p:sp>
      <p:sp>
        <p:nvSpPr>
          <p:cNvPr id="1572989" name="Rectangle 8">
            <a:extLst>
              <a:ext uri="{FF2B5EF4-FFF2-40B4-BE49-F238E27FC236}">
                <a16:creationId xmlns:a16="http://schemas.microsoft.com/office/drawing/2014/main" xmlns="" id="{9DC2FACB-BA52-4EF7-B5D9-E57139D27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0" y="6080125"/>
            <a:ext cx="11525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154" tIns="45075" rIns="90154" bIns="4507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คลองระพีพัฒน์</a:t>
            </a:r>
          </a:p>
          <a:p>
            <a:pPr algn="ctr" defTabSz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(</a:t>
            </a: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ความจุคลอง</a:t>
            </a:r>
            <a:r>
              <a:rPr lang="en-US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  210</a:t>
            </a: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 ม.</a:t>
            </a:r>
            <a:r>
              <a:rPr lang="en-US" altLang="th-TH" sz="1000" b="1" baseline="30000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3</a:t>
            </a: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/วิ) </a:t>
            </a:r>
          </a:p>
        </p:txBody>
      </p:sp>
      <p:sp>
        <p:nvSpPr>
          <p:cNvPr id="1572990" name="Oval 137">
            <a:extLst>
              <a:ext uri="{FF2B5EF4-FFF2-40B4-BE49-F238E27FC236}">
                <a16:creationId xmlns:a16="http://schemas.microsoft.com/office/drawing/2014/main" xmlns="" id="{4BBEDB46-5100-454D-9A6C-688B36D4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6381750"/>
            <a:ext cx="90487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91" name="Text Box 134">
            <a:extLst>
              <a:ext uri="{FF2B5EF4-FFF2-40B4-BE49-F238E27FC236}">
                <a16:creationId xmlns:a16="http://schemas.microsoft.com/office/drawing/2014/main" xmlns="" id="{8ED6CCCC-B82B-4DE9-9E04-F452B2D66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5100" y="6324600"/>
            <a:ext cx="7921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66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จ.นนทบุรี</a:t>
            </a:r>
          </a:p>
        </p:txBody>
      </p:sp>
      <p:sp>
        <p:nvSpPr>
          <p:cNvPr id="1572992" name="Oval 137">
            <a:extLst>
              <a:ext uri="{FF2B5EF4-FFF2-40B4-BE49-F238E27FC236}">
                <a16:creationId xmlns:a16="http://schemas.microsoft.com/office/drawing/2014/main" xmlns="" id="{F3833686-2313-45F8-863A-71C78813A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25" y="6534150"/>
            <a:ext cx="90488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93" name="Text Box 134">
            <a:extLst>
              <a:ext uri="{FF2B5EF4-FFF2-40B4-BE49-F238E27FC236}">
                <a16:creationId xmlns:a16="http://schemas.microsoft.com/office/drawing/2014/main" xmlns="" id="{22446C70-6554-4867-B655-3870B31C1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4938" y="6429375"/>
            <a:ext cx="1298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66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จ.สมุทรปราการ</a:t>
            </a:r>
          </a:p>
        </p:txBody>
      </p:sp>
      <p:sp>
        <p:nvSpPr>
          <p:cNvPr id="1572994" name="Oval 137">
            <a:extLst>
              <a:ext uri="{FF2B5EF4-FFF2-40B4-BE49-F238E27FC236}">
                <a16:creationId xmlns:a16="http://schemas.microsoft.com/office/drawing/2014/main" xmlns="" id="{202D84CE-CE92-4427-A566-F7CDE476E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600" y="6529388"/>
            <a:ext cx="90488" cy="9048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95" name="Text Box 138">
            <a:extLst>
              <a:ext uri="{FF2B5EF4-FFF2-40B4-BE49-F238E27FC236}">
                <a16:creationId xmlns:a16="http://schemas.microsoft.com/office/drawing/2014/main" xmlns="" id="{4472B866-6DCA-4FCF-BAB8-62E67D97D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3200" y="6484938"/>
            <a:ext cx="7826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66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กรุงเทพฯ</a:t>
            </a:r>
          </a:p>
        </p:txBody>
      </p:sp>
      <p:sp>
        <p:nvSpPr>
          <p:cNvPr id="1572996" name="TextBox 68">
            <a:extLst>
              <a:ext uri="{FF2B5EF4-FFF2-40B4-BE49-F238E27FC236}">
                <a16:creationId xmlns:a16="http://schemas.microsoft.com/office/drawing/2014/main" xmlns="" id="{0B05DBF4-97C6-48E9-BA19-653D73DBB249}"/>
              </a:ext>
            </a:extLst>
          </p:cNvPr>
          <p:cNvSpPr txBox="1">
            <a:spLocks noChangeArrowheads="1"/>
          </p:cNvSpPr>
          <p:nvPr/>
        </p:nvSpPr>
        <p:spPr bwMode="auto">
          <a:xfrm rot="-1081161">
            <a:off x="5848350" y="5002213"/>
            <a:ext cx="13668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</a:t>
            </a:r>
          </a:p>
        </p:txBody>
      </p:sp>
      <p:sp>
        <p:nvSpPr>
          <p:cNvPr id="1572997" name="Oval 137">
            <a:extLst>
              <a:ext uri="{FF2B5EF4-FFF2-40B4-BE49-F238E27FC236}">
                <a16:creationId xmlns:a16="http://schemas.microsoft.com/office/drawing/2014/main" xmlns="" id="{EF799074-13B0-427C-B5B2-9DF3FC1EA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6530975"/>
            <a:ext cx="90488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2998" name="Text Box 134">
            <a:extLst>
              <a:ext uri="{FF2B5EF4-FFF2-40B4-BE49-F238E27FC236}">
                <a16:creationId xmlns:a16="http://schemas.microsoft.com/office/drawing/2014/main" xmlns="" id="{1D70509B-FF2F-4B35-B186-A0F0166C8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2763" y="6457950"/>
            <a:ext cx="1298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66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จ.สมุทรสาคร</a:t>
            </a:r>
          </a:p>
        </p:txBody>
      </p:sp>
      <p:sp>
        <p:nvSpPr>
          <p:cNvPr id="1572999" name="Oval 137">
            <a:extLst>
              <a:ext uri="{FF2B5EF4-FFF2-40B4-BE49-F238E27FC236}">
                <a16:creationId xmlns:a16="http://schemas.microsoft.com/office/drawing/2014/main" xmlns="" id="{AF143845-81B2-4B11-8EBE-14C57EB79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6159500"/>
            <a:ext cx="90488" cy="9048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000" name="Text Box 40">
            <a:extLst>
              <a:ext uri="{FF2B5EF4-FFF2-40B4-BE49-F238E27FC236}">
                <a16:creationId xmlns:a16="http://schemas.microsoft.com/office/drawing/2014/main" xmlns="" id="{99EA50A0-8AE8-47F3-9965-1B935B037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325" y="5922963"/>
            <a:ext cx="9366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66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จ.ปทุมธานี</a:t>
            </a:r>
          </a:p>
        </p:txBody>
      </p:sp>
      <p:sp>
        <p:nvSpPr>
          <p:cNvPr id="1573001" name="Line 88">
            <a:extLst>
              <a:ext uri="{FF2B5EF4-FFF2-40B4-BE49-F238E27FC236}">
                <a16:creationId xmlns:a16="http://schemas.microsoft.com/office/drawing/2014/main" xmlns="" id="{D92E8040-131B-4B98-8A2B-1017A208E7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02138" y="4775200"/>
            <a:ext cx="2159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36" tIns="41064" rIns="82136" bIns="41064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002" name="Line 88">
            <a:extLst>
              <a:ext uri="{FF2B5EF4-FFF2-40B4-BE49-F238E27FC236}">
                <a16:creationId xmlns:a16="http://schemas.microsoft.com/office/drawing/2014/main" xmlns="" id="{6F723676-4DBD-4DC1-95EA-43317908B6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08488" y="5213350"/>
            <a:ext cx="2159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36" tIns="41064" rIns="82136" bIns="41064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003" name="TextBox 57">
            <a:extLst>
              <a:ext uri="{FF2B5EF4-FFF2-40B4-BE49-F238E27FC236}">
                <a16:creationId xmlns:a16="http://schemas.microsoft.com/office/drawing/2014/main" xmlns="" id="{0DE8C67E-06A9-4F13-A1BE-F18F5B555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663" y="5664200"/>
            <a:ext cx="1571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ปตร.พระนารายณ์</a:t>
            </a:r>
          </a:p>
        </p:txBody>
      </p:sp>
      <p:sp>
        <p:nvSpPr>
          <p:cNvPr id="1573004" name="Line 118">
            <a:extLst>
              <a:ext uri="{FF2B5EF4-FFF2-40B4-BE49-F238E27FC236}">
                <a16:creationId xmlns:a16="http://schemas.microsoft.com/office/drawing/2014/main" xmlns="" id="{E49220C9-D55D-44D4-ADDF-9DEDC7B916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9075" y="3290888"/>
            <a:ext cx="0" cy="431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005" name="Rectangle 189">
            <a:extLst>
              <a:ext uri="{FF2B5EF4-FFF2-40B4-BE49-F238E27FC236}">
                <a16:creationId xmlns:a16="http://schemas.microsoft.com/office/drawing/2014/main" xmlns="" id="{E84E8464-BA40-4771-AF6C-8E5646851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2276475"/>
            <a:ext cx="288925" cy="25209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006" name="Rectangle 190">
            <a:extLst>
              <a:ext uri="{FF2B5EF4-FFF2-40B4-BE49-F238E27FC236}">
                <a16:creationId xmlns:a16="http://schemas.microsoft.com/office/drawing/2014/main" xmlns="" id="{036CB2FA-B0EC-43B6-A244-60EAD6432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2276475"/>
            <a:ext cx="1223962" cy="10080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007" name="Rectangle 191">
            <a:extLst>
              <a:ext uri="{FF2B5EF4-FFF2-40B4-BE49-F238E27FC236}">
                <a16:creationId xmlns:a16="http://schemas.microsoft.com/office/drawing/2014/main" xmlns="" id="{CAEC4080-03A6-452F-95F1-3CA90A16E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100" y="2824163"/>
            <a:ext cx="215900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008" name="Rectangle 192">
            <a:extLst>
              <a:ext uri="{FF2B5EF4-FFF2-40B4-BE49-F238E27FC236}">
                <a16:creationId xmlns:a16="http://schemas.microsoft.com/office/drawing/2014/main" xmlns="" id="{EAEF83AD-8E5C-45FD-9639-9DE0E3AB3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2349500"/>
            <a:ext cx="144463" cy="265112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009" name="Rectangle 194">
            <a:extLst>
              <a:ext uri="{FF2B5EF4-FFF2-40B4-BE49-F238E27FC236}">
                <a16:creationId xmlns:a16="http://schemas.microsoft.com/office/drawing/2014/main" xmlns="" id="{4C44DF85-42BF-4D94-B10B-FB26C301A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2349500"/>
            <a:ext cx="720725" cy="2159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010" name="Rectangle 197">
            <a:extLst>
              <a:ext uri="{FF2B5EF4-FFF2-40B4-BE49-F238E27FC236}">
                <a16:creationId xmlns:a16="http://schemas.microsoft.com/office/drawing/2014/main" xmlns="" id="{C6D6B003-7921-4819-809E-8C36E7496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4446588"/>
            <a:ext cx="263525" cy="504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011" name="Text Box 95">
            <a:extLst>
              <a:ext uri="{FF2B5EF4-FFF2-40B4-BE49-F238E27FC236}">
                <a16:creationId xmlns:a16="http://schemas.microsoft.com/office/drawing/2014/main" xmlns="" id="{17C836A3-6A1A-4041-ACAD-C71FA7378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788" y="3575050"/>
            <a:ext cx="792162" cy="2984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6C6158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0066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จ.ลพบุรี</a:t>
            </a:r>
          </a:p>
        </p:txBody>
      </p:sp>
      <p:sp>
        <p:nvSpPr>
          <p:cNvPr id="1573012" name="Rectangle 199">
            <a:extLst>
              <a:ext uri="{FF2B5EF4-FFF2-40B4-BE49-F238E27FC236}">
                <a16:creationId xmlns:a16="http://schemas.microsoft.com/office/drawing/2014/main" xmlns="" id="{069EA517-1E0C-4DA6-9B2E-35062E7D1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436" y="4869160"/>
            <a:ext cx="813314" cy="16351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xmlns="" id="{98C73C96-D1B5-4F70-A539-233844AA21B5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59268" y="2366593"/>
            <a:ext cx="576000" cy="216000"/>
          </a:xfrm>
          <a:prstGeom prst="notchedRightArrow">
            <a:avLst>
              <a:gd name="adj1" fmla="val 50000"/>
              <a:gd name="adj2" fmla="val 54680"/>
            </a:avLst>
          </a:prstGeom>
          <a:solidFill>
            <a:srgbClr val="33CCFF"/>
          </a:solidFill>
          <a:ln w="19050">
            <a:solidFill>
              <a:srgbClr val="33CCFF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lIns="90154" tIns="45075" rIns="90154" bIns="45075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15</a:t>
            </a:r>
            <a:endParaRPr lang="th-TH" sz="1600" b="1" dirty="0">
              <a:solidFill>
                <a:srgbClr val="000000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1573016" name="TextBox 66">
            <a:extLst>
              <a:ext uri="{FF2B5EF4-FFF2-40B4-BE49-F238E27FC236}">
                <a16:creationId xmlns:a16="http://schemas.microsoft.com/office/drawing/2014/main" xmlns="" id="{0D844F7A-0494-4E74-9DD2-BD82F24D9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0175" y="3967163"/>
            <a:ext cx="438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</a:t>
            </a:r>
          </a:p>
        </p:txBody>
      </p:sp>
      <p:sp>
        <p:nvSpPr>
          <p:cNvPr id="1573017" name="Text Box 52">
            <a:extLst>
              <a:ext uri="{FF2B5EF4-FFF2-40B4-BE49-F238E27FC236}">
                <a16:creationId xmlns:a16="http://schemas.microsoft.com/office/drawing/2014/main" xmlns="" id="{3ED4D307-BCD6-48A4-8578-5E91F512B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2225" y="2555875"/>
            <a:ext cx="936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0066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จ.ชัยนาท</a:t>
            </a:r>
          </a:p>
        </p:txBody>
      </p:sp>
      <p:sp>
        <p:nvSpPr>
          <p:cNvPr id="1573018" name="Line 118">
            <a:extLst>
              <a:ext uri="{FF2B5EF4-FFF2-40B4-BE49-F238E27FC236}">
                <a16:creationId xmlns:a16="http://schemas.microsoft.com/office/drawing/2014/main" xmlns="" id="{617A206B-8740-4E33-8995-A4AD851BA7D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363" y="6381750"/>
            <a:ext cx="0" cy="2873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019" name="TextBox 57">
            <a:extLst>
              <a:ext uri="{FF2B5EF4-FFF2-40B4-BE49-F238E27FC236}">
                <a16:creationId xmlns:a16="http://schemas.microsoft.com/office/drawing/2014/main" xmlns="" id="{0AC599A4-D398-410B-BD09-73F6854B3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800" y="2082800"/>
            <a:ext cx="962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ปตร.มหาราช</a:t>
            </a:r>
          </a:p>
        </p:txBody>
      </p:sp>
      <p:sp>
        <p:nvSpPr>
          <p:cNvPr id="1573020" name="Rectangle 211">
            <a:extLst>
              <a:ext uri="{FF2B5EF4-FFF2-40B4-BE49-F238E27FC236}">
                <a16:creationId xmlns:a16="http://schemas.microsoft.com/office/drawing/2014/main" xmlns="" id="{09DD4BB3-28FC-41A7-87B4-63E6EABF8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475" y="3141663"/>
            <a:ext cx="144463" cy="287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xmlns="" id="{DE979D7E-365D-4F22-9533-7087300A35DA}"/>
              </a:ext>
            </a:extLst>
          </p:cNvPr>
          <p:cNvSpPr/>
          <p:nvPr/>
        </p:nvSpPr>
        <p:spPr bwMode="auto">
          <a:xfrm>
            <a:off x="6234113" y="3929063"/>
            <a:ext cx="142875" cy="1116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xmlns="" id="{6A1B501C-97AA-4E89-B25E-2E8C2F13E744}"/>
              </a:ext>
            </a:extLst>
          </p:cNvPr>
          <p:cNvSpPr/>
          <p:nvPr/>
        </p:nvSpPr>
        <p:spPr>
          <a:xfrm>
            <a:off x="5392738" y="4375150"/>
            <a:ext cx="285750" cy="7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1573023" name="Text Box 65">
            <a:extLst>
              <a:ext uri="{FF2B5EF4-FFF2-40B4-BE49-F238E27FC236}">
                <a16:creationId xmlns:a16="http://schemas.microsoft.com/office/drawing/2014/main" xmlns="" id="{BFCAD1E3-36E4-45C5-A719-45AAC65FB92F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204619" y="3864769"/>
            <a:ext cx="434975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</a:t>
            </a:r>
          </a:p>
          <a:p>
            <a:pPr algn="ctr" defTabSz="914400" fontAlgn="base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แม่น้ำลพบุรี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xmlns="" id="{51B7A109-2F84-4A22-9404-4EF110464171}"/>
              </a:ext>
            </a:extLst>
          </p:cNvPr>
          <p:cNvSpPr/>
          <p:nvPr/>
        </p:nvSpPr>
        <p:spPr>
          <a:xfrm>
            <a:off x="0" y="2000250"/>
            <a:ext cx="2143125" cy="1071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xmlns="" id="{B3264028-CCFF-4BF8-B5F1-0292CE386718}"/>
              </a:ext>
            </a:extLst>
          </p:cNvPr>
          <p:cNvSpPr/>
          <p:nvPr/>
        </p:nvSpPr>
        <p:spPr>
          <a:xfrm>
            <a:off x="1285875" y="3000375"/>
            <a:ext cx="571500" cy="185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xmlns="" id="{3DF53DCC-A65D-484B-8312-F34C3A5703E4}"/>
              </a:ext>
            </a:extLst>
          </p:cNvPr>
          <p:cNvSpPr/>
          <p:nvPr/>
        </p:nvSpPr>
        <p:spPr>
          <a:xfrm>
            <a:off x="1785938" y="3000375"/>
            <a:ext cx="142875" cy="785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xmlns="" id="{33F3E68F-8642-431A-9F81-8696EE3A9518}"/>
              </a:ext>
            </a:extLst>
          </p:cNvPr>
          <p:cNvSpPr/>
          <p:nvPr/>
        </p:nvSpPr>
        <p:spPr>
          <a:xfrm>
            <a:off x="1928813" y="3000375"/>
            <a:ext cx="46037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xmlns="" id="{D08C029A-4962-4078-BBC6-8A498F46FA1D}"/>
              </a:ext>
            </a:extLst>
          </p:cNvPr>
          <p:cNvSpPr/>
          <p:nvPr/>
        </p:nvSpPr>
        <p:spPr>
          <a:xfrm>
            <a:off x="1928813" y="3071813"/>
            <a:ext cx="142875" cy="214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xmlns="" id="{53AB1FC0-3AAF-440C-93FC-35C894040DA8}"/>
              </a:ext>
            </a:extLst>
          </p:cNvPr>
          <p:cNvSpPr/>
          <p:nvPr/>
        </p:nvSpPr>
        <p:spPr>
          <a:xfrm rot="1248763">
            <a:off x="2000250" y="2222500"/>
            <a:ext cx="142875" cy="7556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xmlns="" id="{17D4FDA7-3FF7-47C3-BF60-252CC7A331AC}"/>
              </a:ext>
            </a:extLst>
          </p:cNvPr>
          <p:cNvSpPr/>
          <p:nvPr/>
        </p:nvSpPr>
        <p:spPr>
          <a:xfrm>
            <a:off x="928688" y="5857875"/>
            <a:ext cx="1714500" cy="100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xmlns="" id="{C1BF264E-9AD5-416D-9420-DE12CF70AFAB}"/>
              </a:ext>
            </a:extLst>
          </p:cNvPr>
          <p:cNvSpPr/>
          <p:nvPr/>
        </p:nvSpPr>
        <p:spPr>
          <a:xfrm rot="19554793">
            <a:off x="1555750" y="2659063"/>
            <a:ext cx="144463" cy="406876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xmlns="" id="{FCF45055-8FCE-457E-B098-1210835EC83F}"/>
              </a:ext>
            </a:extLst>
          </p:cNvPr>
          <p:cNvSpPr/>
          <p:nvPr/>
        </p:nvSpPr>
        <p:spPr>
          <a:xfrm>
            <a:off x="0" y="4029075"/>
            <a:ext cx="1223963" cy="1444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1573033" name="AutoShape 20" descr="10%">
            <a:extLst>
              <a:ext uri="{FF2B5EF4-FFF2-40B4-BE49-F238E27FC236}">
                <a16:creationId xmlns:a16="http://schemas.microsoft.com/office/drawing/2014/main" xmlns="" id="{1133F0D2-06C6-495B-BF15-096F35D3EB9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3576" y="4048125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xmlns="" id="{7FBB3828-6075-4EFF-B554-EB7684B4C3D0}"/>
              </a:ext>
            </a:extLst>
          </p:cNvPr>
          <p:cNvSpPr/>
          <p:nvPr/>
        </p:nvSpPr>
        <p:spPr>
          <a:xfrm>
            <a:off x="4257675" y="5997575"/>
            <a:ext cx="1373188" cy="2063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xmlns="" id="{9812A9EF-31E5-417E-B6DD-663856098748}"/>
              </a:ext>
            </a:extLst>
          </p:cNvPr>
          <p:cNvSpPr/>
          <p:nvPr/>
        </p:nvSpPr>
        <p:spPr>
          <a:xfrm>
            <a:off x="2886075" y="6294438"/>
            <a:ext cx="1836738" cy="1428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 dirty="0">
              <a:solidFill>
                <a:srgbClr val="FFFFFF"/>
              </a:solidFill>
            </a:endParaRPr>
          </a:p>
        </p:txBody>
      </p:sp>
      <p:sp>
        <p:nvSpPr>
          <p:cNvPr id="1573036" name="AutoShape 20" descr="10%">
            <a:extLst>
              <a:ext uri="{FF2B5EF4-FFF2-40B4-BE49-F238E27FC236}">
                <a16:creationId xmlns:a16="http://schemas.microsoft.com/office/drawing/2014/main" xmlns="" id="{59F36BF5-27E8-44BE-A824-31ED9B477C2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838451" y="6311900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037" name="AutoShape 20" descr="10%">
            <a:extLst>
              <a:ext uri="{FF2B5EF4-FFF2-40B4-BE49-F238E27FC236}">
                <a16:creationId xmlns:a16="http://schemas.microsoft.com/office/drawing/2014/main" xmlns="" id="{440B0A88-098E-497D-B2AF-0952AEC7A25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321176" y="6330950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038" name="Text Box 31">
            <a:extLst>
              <a:ext uri="{FF2B5EF4-FFF2-40B4-BE49-F238E27FC236}">
                <a16:creationId xmlns:a16="http://schemas.microsoft.com/office/drawing/2014/main" xmlns="" id="{7C6A67F5-79FA-4A4A-AD60-3FCB6A457DA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207794" y="4362277"/>
            <a:ext cx="49212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ปตร.ปากคลองบางแก้ว</a:t>
            </a:r>
          </a:p>
        </p:txBody>
      </p:sp>
      <p:sp>
        <p:nvSpPr>
          <p:cNvPr id="1573039" name="AutoShape 20" descr="10%">
            <a:extLst>
              <a:ext uri="{FF2B5EF4-FFF2-40B4-BE49-F238E27FC236}">
                <a16:creationId xmlns:a16="http://schemas.microsoft.com/office/drawing/2014/main" xmlns="" id="{C71A3282-AEF2-4BB6-8C5A-F069D570FE8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48251" y="2416175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040" name="AutoShape 20" descr="10%">
            <a:extLst>
              <a:ext uri="{FF2B5EF4-FFF2-40B4-BE49-F238E27FC236}">
                <a16:creationId xmlns:a16="http://schemas.microsoft.com/office/drawing/2014/main" xmlns="" id="{94DE85D2-F328-4193-B743-2D43FE22EBD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53013" y="1519237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xmlns="" id="{F0563706-CF1B-4DDC-A1C9-835C2893EAE1}"/>
              </a:ext>
            </a:extLst>
          </p:cNvPr>
          <p:cNvSpPr/>
          <p:nvPr/>
        </p:nvSpPr>
        <p:spPr>
          <a:xfrm>
            <a:off x="2178050" y="1624013"/>
            <a:ext cx="2500313" cy="123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14339" name="Text Box 24">
            <a:extLst>
              <a:ext uri="{FF2B5EF4-FFF2-40B4-BE49-F238E27FC236}">
                <a16:creationId xmlns:a16="http://schemas.microsoft.com/office/drawing/2014/main" xmlns="" id="{2A6C1B6C-5C8D-4FDA-9A60-6710AE28F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81070"/>
            <a:ext cx="2714612" cy="3989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0321" tIns="45158" rIns="90321" bIns="45158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รวมฝั่งตะวันตก</a:t>
            </a:r>
            <a:r>
              <a:rPr lang="en-US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 = </a:t>
            </a:r>
            <a:r>
              <a:rPr lang="th-TH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149 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xmlns="" id="{840F2512-9D52-4390-B261-84C6DA5F7C66}"/>
              </a:ext>
            </a:extLst>
          </p:cNvPr>
          <p:cNvSpPr/>
          <p:nvPr/>
        </p:nvSpPr>
        <p:spPr>
          <a:xfrm>
            <a:off x="1484091" y="2000250"/>
            <a:ext cx="2928937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xmlns="" id="{27A3B656-832E-47EC-8250-19F103FCB2B7}"/>
              </a:ext>
            </a:extLst>
          </p:cNvPr>
          <p:cNvSpPr/>
          <p:nvPr/>
        </p:nvSpPr>
        <p:spPr>
          <a:xfrm>
            <a:off x="2714625" y="2114550"/>
            <a:ext cx="1974850" cy="1841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1573047" name="Rectangle 122">
            <a:extLst>
              <a:ext uri="{FF2B5EF4-FFF2-40B4-BE49-F238E27FC236}">
                <a16:creationId xmlns:a16="http://schemas.microsoft.com/office/drawing/2014/main" xmlns="" id="{3F34B2AD-0A16-488D-A49A-706F921D9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25" y="2116138"/>
            <a:ext cx="214313" cy="45720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24" name="AutoShape 20">
            <a:extLst>
              <a:ext uri="{FF2B5EF4-FFF2-40B4-BE49-F238E27FC236}">
                <a16:creationId xmlns:a16="http://schemas.microsoft.com/office/drawing/2014/main" xmlns="" id="{D303B1D8-DDF8-4756-BB53-B59B886DFDD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786050" y="962939"/>
            <a:ext cx="1880700" cy="669937"/>
          </a:xfrm>
          <a:prstGeom prst="notchedRightArrow">
            <a:avLst>
              <a:gd name="adj1" fmla="val 50000"/>
              <a:gd name="adj2" fmla="val 53152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lIns="90154" tIns="45075" rIns="90154" bIns="45075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1600" b="1" dirty="0">
              <a:solidFill>
                <a:srgbClr val="FF0000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1573051" name="Text Box 127">
            <a:extLst>
              <a:ext uri="{FF2B5EF4-FFF2-40B4-BE49-F238E27FC236}">
                <a16:creationId xmlns:a16="http://schemas.microsoft.com/office/drawing/2014/main" xmlns="" id="{D9E92D6E-9780-44C2-A64B-FF35F4455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1158875"/>
            <a:ext cx="1919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แม่น้ำสะแกกรัง 0 ม.</a:t>
            </a:r>
            <a:r>
              <a:rPr lang="en-US" altLang="th-TH" sz="1400" b="1" baseline="30000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3 </a:t>
            </a:r>
            <a:r>
              <a:rPr lang="th-TH" altLang="th-TH" sz="1400" b="1" dirty="0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/วิ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xmlns="" id="{CAD658E8-F63D-480C-9B0D-02B8F08A286E}"/>
              </a:ext>
            </a:extLst>
          </p:cNvPr>
          <p:cNvSpPr/>
          <p:nvPr/>
        </p:nvSpPr>
        <p:spPr>
          <a:xfrm>
            <a:off x="3508375" y="2736850"/>
            <a:ext cx="1295400" cy="1444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1573053" name="Rectangle 122">
            <a:extLst>
              <a:ext uri="{FF2B5EF4-FFF2-40B4-BE49-F238E27FC236}">
                <a16:creationId xmlns:a16="http://schemas.microsoft.com/office/drawing/2014/main" xmlns="" id="{2903F7D5-7FD3-4FE0-AC77-0D3651F6E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438" y="2740025"/>
            <a:ext cx="180975" cy="313213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054" name="Line 116">
            <a:extLst>
              <a:ext uri="{FF2B5EF4-FFF2-40B4-BE49-F238E27FC236}">
                <a16:creationId xmlns:a16="http://schemas.microsoft.com/office/drawing/2014/main" xmlns="" id="{69BB4839-8862-4817-A754-3B31B08C77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00450" y="4000500"/>
            <a:ext cx="0" cy="5762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xmlns="" id="{544B4A25-C16B-481D-BBF1-B760072E2F60}"/>
              </a:ext>
            </a:extLst>
          </p:cNvPr>
          <p:cNvSpPr/>
          <p:nvPr/>
        </p:nvSpPr>
        <p:spPr>
          <a:xfrm>
            <a:off x="3500438" y="2428875"/>
            <a:ext cx="1214437" cy="1079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xmlns="" id="{94458E94-16EC-4B4E-A73D-BE57ECAD92ED}"/>
              </a:ext>
            </a:extLst>
          </p:cNvPr>
          <p:cNvSpPr/>
          <p:nvPr/>
        </p:nvSpPr>
        <p:spPr>
          <a:xfrm>
            <a:off x="1931988" y="1714500"/>
            <a:ext cx="2771775" cy="1793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1573057" name="Rectangle 122">
            <a:extLst>
              <a:ext uri="{FF2B5EF4-FFF2-40B4-BE49-F238E27FC236}">
                <a16:creationId xmlns:a16="http://schemas.microsoft.com/office/drawing/2014/main" xmlns="" id="{81FA2F5B-BE76-4013-80BD-9A7201A77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75" y="1714500"/>
            <a:ext cx="144463" cy="140335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058" name="TextBox 60">
            <a:extLst>
              <a:ext uri="{FF2B5EF4-FFF2-40B4-BE49-F238E27FC236}">
                <a16:creationId xmlns:a16="http://schemas.microsoft.com/office/drawing/2014/main" xmlns="" id="{A24AF687-DFED-44C6-A75E-E980CDFAD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0113" y="2376488"/>
            <a:ext cx="957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9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คลองเล็กอื่นๆ </a:t>
            </a:r>
          </a:p>
        </p:txBody>
      </p:sp>
      <p:sp>
        <p:nvSpPr>
          <p:cNvPr id="1573059" name="Oval 137">
            <a:extLst>
              <a:ext uri="{FF2B5EF4-FFF2-40B4-BE49-F238E27FC236}">
                <a16:creationId xmlns:a16="http://schemas.microsoft.com/office/drawing/2014/main" xmlns="" id="{C3075DAA-23FC-416A-9448-5EA060818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1557338"/>
            <a:ext cx="90488" cy="9048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7182" name="AutoShape 14">
            <a:extLst>
              <a:ext uri="{FF2B5EF4-FFF2-40B4-BE49-F238E27FC236}">
                <a16:creationId xmlns:a16="http://schemas.microsoft.com/office/drawing/2014/main" xmlns="" id="{2B3BA021-5664-4F66-A2B2-03C9FC496B7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766570" y="2079318"/>
            <a:ext cx="756000" cy="252000"/>
          </a:xfrm>
          <a:prstGeom prst="notchedRightArrow">
            <a:avLst>
              <a:gd name="adj1" fmla="val 50000"/>
              <a:gd name="adj2" fmla="val 86429"/>
            </a:avLst>
          </a:prstGeom>
          <a:solidFill>
            <a:srgbClr val="33CCFF"/>
          </a:solidFill>
          <a:ln w="19050">
            <a:solidFill>
              <a:srgbClr val="33CCFF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lIns="90154" tIns="45075" rIns="90154" bIns="45075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60</a:t>
            </a:r>
            <a:endParaRPr lang="th-TH" b="1" dirty="0">
              <a:solidFill>
                <a:srgbClr val="000000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1573063" name="AutoShape 20" descr="10%">
            <a:extLst>
              <a:ext uri="{FF2B5EF4-FFF2-40B4-BE49-F238E27FC236}">
                <a16:creationId xmlns:a16="http://schemas.microsoft.com/office/drawing/2014/main" xmlns="" id="{3511EA0E-C41A-43E7-9E63-C05A8FE9F62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491038" y="1733550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7202" name="AutoShape 17">
            <a:extLst>
              <a:ext uri="{FF2B5EF4-FFF2-40B4-BE49-F238E27FC236}">
                <a16:creationId xmlns:a16="http://schemas.microsoft.com/office/drawing/2014/main" xmlns="" id="{235454AB-4031-470C-9BEA-D3E12CB0F6C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857620" y="2714619"/>
            <a:ext cx="612000" cy="205367"/>
          </a:xfrm>
          <a:prstGeom prst="notchedRightArrow">
            <a:avLst>
              <a:gd name="adj1" fmla="val 50000"/>
              <a:gd name="adj2" fmla="val 58875"/>
            </a:avLst>
          </a:prstGeom>
          <a:solidFill>
            <a:srgbClr val="33CCFF"/>
          </a:solidFill>
          <a:ln w="19050">
            <a:solidFill>
              <a:srgbClr val="33CCFF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lIns="90154" tIns="45075" rIns="90154" bIns="45075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76</a:t>
            </a:r>
            <a:endParaRPr lang="th-TH" b="1" dirty="0">
              <a:solidFill>
                <a:srgbClr val="000000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1573067" name="AutoShape 20" descr="10%">
            <a:extLst>
              <a:ext uri="{FF2B5EF4-FFF2-40B4-BE49-F238E27FC236}">
                <a16:creationId xmlns:a16="http://schemas.microsoft.com/office/drawing/2014/main" xmlns="" id="{0AA9B898-62F6-4FD3-8408-C27E3193102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489451" y="2747962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068" name="TextBox 58">
            <a:extLst>
              <a:ext uri="{FF2B5EF4-FFF2-40B4-BE49-F238E27FC236}">
                <a16:creationId xmlns:a16="http://schemas.microsoft.com/office/drawing/2014/main" xmlns="" id="{2B48E2CD-EB77-4578-9C49-391AB9276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175" y="1482725"/>
            <a:ext cx="1571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ปตร.มะขามเฒ่า-อู่ทอง</a:t>
            </a:r>
          </a:p>
        </p:txBody>
      </p:sp>
      <p:sp>
        <p:nvSpPr>
          <p:cNvPr id="7" name="AutoShape 15">
            <a:extLst>
              <a:ext uri="{FF2B5EF4-FFF2-40B4-BE49-F238E27FC236}">
                <a16:creationId xmlns:a16="http://schemas.microsoft.com/office/drawing/2014/main" xmlns="" id="{6F54F134-A5BF-4B68-8F60-3C676E9B1717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786182" y="1676388"/>
            <a:ext cx="756000" cy="252000"/>
          </a:xfrm>
          <a:prstGeom prst="notchedRightArrow">
            <a:avLst>
              <a:gd name="adj1" fmla="val 50000"/>
              <a:gd name="adj2" fmla="val 73495"/>
            </a:avLst>
          </a:prstGeom>
          <a:solidFill>
            <a:srgbClr val="33CCFF"/>
          </a:solidFill>
          <a:ln w="19050">
            <a:solidFill>
              <a:srgbClr val="33CCFF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lIns="90154" tIns="45075" rIns="90154" bIns="45075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0</a:t>
            </a:r>
            <a:endParaRPr lang="th-TH" b="1" dirty="0">
              <a:solidFill>
                <a:srgbClr val="000000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6" name="AutoShape 15">
            <a:extLst>
              <a:ext uri="{FF2B5EF4-FFF2-40B4-BE49-F238E27FC236}">
                <a16:creationId xmlns:a16="http://schemas.microsoft.com/office/drawing/2014/main" xmlns="" id="{5C6BB0D7-7065-4463-A733-0B155132B4E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094412" y="2383355"/>
            <a:ext cx="540000" cy="180000"/>
          </a:xfrm>
          <a:prstGeom prst="notchedRightArrow">
            <a:avLst>
              <a:gd name="adj1" fmla="val 50000"/>
              <a:gd name="adj2" fmla="val 83589"/>
            </a:avLst>
          </a:prstGeom>
          <a:solidFill>
            <a:srgbClr val="33CCFF"/>
          </a:solidFill>
          <a:ln w="19050">
            <a:solidFill>
              <a:srgbClr val="33CCFF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lIns="90154" tIns="45075" rIns="90154" bIns="45075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13</a:t>
            </a:r>
            <a:endParaRPr lang="th-TH" sz="1600" b="1" dirty="0">
              <a:solidFill>
                <a:srgbClr val="000000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1573075" name="Text Box 182">
            <a:extLst>
              <a:ext uri="{FF2B5EF4-FFF2-40B4-BE49-F238E27FC236}">
                <a16:creationId xmlns:a16="http://schemas.microsoft.com/office/drawing/2014/main" xmlns="" id="{05405416-704D-4E07-8C0B-A85C87A6127F}"/>
              </a:ext>
            </a:extLst>
          </p:cNvPr>
          <p:cNvSpPr txBox="1">
            <a:spLocks noChangeArrowheads="1"/>
          </p:cNvSpPr>
          <p:nvPr/>
        </p:nvSpPr>
        <p:spPr bwMode="auto">
          <a:xfrm rot="3344743">
            <a:off x="934244" y="4390231"/>
            <a:ext cx="11525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แม่น้ำสองพี่น้อง</a:t>
            </a:r>
          </a:p>
        </p:txBody>
      </p:sp>
      <p:sp>
        <p:nvSpPr>
          <p:cNvPr id="1573076" name="TextBox 58">
            <a:extLst>
              <a:ext uri="{FF2B5EF4-FFF2-40B4-BE49-F238E27FC236}">
                <a16:creationId xmlns:a16="http://schemas.microsoft.com/office/drawing/2014/main" xmlns="" id="{2DE369E0-2B3F-4498-A8B6-CE8C2716F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5250" y="3983038"/>
            <a:ext cx="1571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คลองจรเข้สามพัน</a:t>
            </a:r>
          </a:p>
        </p:txBody>
      </p:sp>
      <p:sp>
        <p:nvSpPr>
          <p:cNvPr id="1573077" name="TextBox 58">
            <a:extLst>
              <a:ext uri="{FF2B5EF4-FFF2-40B4-BE49-F238E27FC236}">
                <a16:creationId xmlns:a16="http://schemas.microsoft.com/office/drawing/2014/main" xmlns="" id="{101FA9B2-74A9-48EC-8F82-BE8B67D6B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3767138"/>
            <a:ext cx="9286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ฝายยาง</a:t>
            </a:r>
          </a:p>
        </p:txBody>
      </p:sp>
      <p:sp>
        <p:nvSpPr>
          <p:cNvPr id="1573078" name="TextBox 58">
            <a:extLst>
              <a:ext uri="{FF2B5EF4-FFF2-40B4-BE49-F238E27FC236}">
                <a16:creationId xmlns:a16="http://schemas.microsoft.com/office/drawing/2014/main" xmlns="" id="{C67689EC-CC3A-4BCF-9403-88B5F4E05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525" y="5770563"/>
            <a:ext cx="1143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ปตร.สองพี่น้อง</a:t>
            </a:r>
          </a:p>
        </p:txBody>
      </p:sp>
      <p:sp>
        <p:nvSpPr>
          <p:cNvPr id="1573079" name="Line 116">
            <a:extLst>
              <a:ext uri="{FF2B5EF4-FFF2-40B4-BE49-F238E27FC236}">
                <a16:creationId xmlns:a16="http://schemas.microsoft.com/office/drawing/2014/main" xmlns="" id="{9F5F71A1-E6F9-49A9-A83B-202714B66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8813" y="5143500"/>
            <a:ext cx="285750" cy="4286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080" name="TextBox 263">
            <a:extLst>
              <a:ext uri="{FF2B5EF4-FFF2-40B4-BE49-F238E27FC236}">
                <a16:creationId xmlns:a16="http://schemas.microsoft.com/office/drawing/2014/main" xmlns="" id="{3F3C7EA4-8E1C-4DBA-9DD9-124669AAC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65" y="3954463"/>
            <a:ext cx="523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7</a:t>
            </a:r>
          </a:p>
        </p:txBody>
      </p:sp>
      <p:sp>
        <p:nvSpPr>
          <p:cNvPr id="1573081" name="TextBox 58">
            <a:extLst>
              <a:ext uri="{FF2B5EF4-FFF2-40B4-BE49-F238E27FC236}">
                <a16:creationId xmlns:a16="http://schemas.microsoft.com/office/drawing/2014/main" xmlns="" id="{7C6114B2-4D11-45C4-8E29-67666E9BE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6026150"/>
            <a:ext cx="13573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ปตร.พระยาบรรลือ</a:t>
            </a:r>
          </a:p>
        </p:txBody>
      </p:sp>
      <p:sp>
        <p:nvSpPr>
          <p:cNvPr id="1573082" name="Rectangle 159">
            <a:extLst>
              <a:ext uri="{FF2B5EF4-FFF2-40B4-BE49-F238E27FC236}">
                <a16:creationId xmlns:a16="http://schemas.microsoft.com/office/drawing/2014/main" xmlns="" id="{17AEC283-9F5F-497E-9108-D3510545A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69088"/>
            <a:ext cx="9144000" cy="188912"/>
          </a:xfrm>
          <a:prstGeom prst="rect">
            <a:avLst/>
          </a:prstGeom>
          <a:solidFill>
            <a:srgbClr val="0099FF"/>
          </a:solidFill>
          <a:ln w="9525">
            <a:solidFill>
              <a:srgbClr val="0099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083" name="Text Box 186">
            <a:extLst>
              <a:ext uri="{FF2B5EF4-FFF2-40B4-BE49-F238E27FC236}">
                <a16:creationId xmlns:a16="http://schemas.microsoft.com/office/drawing/2014/main" xmlns="" id="{2576F15B-8DF6-4C24-8E1A-3254AE605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6661150"/>
            <a:ext cx="12239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อ่าวไทย</a:t>
            </a:r>
          </a:p>
        </p:txBody>
      </p:sp>
      <p:sp>
        <p:nvSpPr>
          <p:cNvPr id="1573084" name="Text Box 209">
            <a:extLst>
              <a:ext uri="{FF2B5EF4-FFF2-40B4-BE49-F238E27FC236}">
                <a16:creationId xmlns:a16="http://schemas.microsoft.com/office/drawing/2014/main" xmlns="" id="{E80A77A1-05DB-44E6-B8FA-68CBBC07F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51" y="6622885"/>
            <a:ext cx="37274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หมายเหตุ </a:t>
            </a:r>
            <a:r>
              <a:rPr lang="en-US" altLang="th-TH" sz="14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: </a:t>
            </a:r>
            <a:r>
              <a:rPr lang="th-TH" altLang="th-TH" sz="14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ปริมาณน้ำไหลผ่าน มีหน่วยเป็น ลูกบาศก์เมตรต่อวินาที</a:t>
            </a: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xmlns="" id="{7F2B44BF-67DC-414F-B0DC-954C3CA63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78" y="0"/>
            <a:ext cx="2357422" cy="642918"/>
          </a:xfrm>
          <a:prstGeom prst="rect">
            <a:avLst/>
          </a:prstGeom>
          <a:solidFill>
            <a:srgbClr val="FF99CC"/>
          </a:solidFill>
          <a:ln w="9525">
            <a:solidFill>
              <a:srgbClr val="FF66FF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lIns="90321" tIns="45158" rIns="90321" bIns="45158"/>
          <a:lstStyle/>
          <a:p>
            <a:pPr algn="ctr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th-TH" altLang="zh-CN" sz="500" b="1" dirty="0">
              <a:solidFill>
                <a:srgbClr val="000099"/>
              </a:solidFill>
              <a:latin typeface="Cordia New" pitchFamily="34" charset="-34"/>
              <a:cs typeface="Cordia New" pitchFamily="34" charset="-34"/>
            </a:endParaRPr>
          </a:p>
          <a:p>
            <a:pPr algn="ctr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th-TH" altLang="zh-CN" sz="1600" b="1" dirty="0">
                <a:solidFill>
                  <a:srgbClr val="000099"/>
                </a:solidFill>
                <a:latin typeface="Cordia New" pitchFamily="34" charset="-34"/>
                <a:cs typeface="Cordia New" pitchFamily="34" charset="-34"/>
              </a:rPr>
              <a:t>สถานการณ์น้ำในลุ่มน้ำเจ้าพระยา         </a:t>
            </a:r>
          </a:p>
          <a:p>
            <a:pPr algn="ctr" defTabSz="9144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th-TH" altLang="zh-CN" sz="1600" b="1" dirty="0">
                <a:solidFill>
                  <a:srgbClr val="000099"/>
                </a:solidFill>
                <a:latin typeface="Cordia New" pitchFamily="34" charset="-34"/>
                <a:cs typeface="Cordia New" pitchFamily="34" charset="-34"/>
              </a:rPr>
              <a:t>1 เมษายน 2561 เวลา </a:t>
            </a:r>
            <a:r>
              <a:rPr lang="en-US" altLang="zh-CN" sz="1600" b="1" dirty="0">
                <a:solidFill>
                  <a:srgbClr val="000099"/>
                </a:solidFill>
                <a:latin typeface="Cordia New" pitchFamily="34" charset="-34"/>
                <a:cs typeface="Cordia New" pitchFamily="34" charset="-34"/>
              </a:rPr>
              <a:t>06:</a:t>
            </a:r>
            <a:r>
              <a:rPr lang="th-TH" altLang="zh-CN" sz="1600" b="1" dirty="0">
                <a:solidFill>
                  <a:srgbClr val="000099"/>
                </a:solidFill>
                <a:latin typeface="Cordia New" pitchFamily="34" charset="-34"/>
                <a:cs typeface="Cordia New" pitchFamily="34" charset="-34"/>
              </a:rPr>
              <a:t>00 น.</a:t>
            </a:r>
            <a:endParaRPr lang="th-TH" sz="1600" b="1" dirty="0">
              <a:solidFill>
                <a:srgbClr val="000099"/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xmlns="" id="{942F3C43-8E4E-4BB1-AECC-CC5931ADEC0B}"/>
              </a:ext>
            </a:extLst>
          </p:cNvPr>
          <p:cNvSpPr/>
          <p:nvPr/>
        </p:nvSpPr>
        <p:spPr>
          <a:xfrm>
            <a:off x="4606925" y="4019550"/>
            <a:ext cx="71438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1573089" name="TextBox 58">
            <a:extLst>
              <a:ext uri="{FF2B5EF4-FFF2-40B4-BE49-F238E27FC236}">
                <a16:creationId xmlns:a16="http://schemas.microsoft.com/office/drawing/2014/main" xmlns="" id="{5322050B-3DFE-49BC-8F28-D3B58BD4E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2838" y="6365875"/>
            <a:ext cx="8572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ปตร.สิงหนาท 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xmlns="" id="{773D5868-3984-4153-A4C7-60F11F50B093}"/>
              </a:ext>
            </a:extLst>
          </p:cNvPr>
          <p:cNvSpPr/>
          <p:nvPr/>
        </p:nvSpPr>
        <p:spPr>
          <a:xfrm>
            <a:off x="2017713" y="3357563"/>
            <a:ext cx="46037" cy="64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xmlns="" id="{2B8E7FDF-935E-41C9-AD0E-F3D6C4E6B328}"/>
              </a:ext>
            </a:extLst>
          </p:cNvPr>
          <p:cNvSpPr/>
          <p:nvPr/>
        </p:nvSpPr>
        <p:spPr>
          <a:xfrm>
            <a:off x="-6350" y="6440488"/>
            <a:ext cx="2732088" cy="1428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1573092" name="AutoShape 20" descr="10%">
            <a:extLst>
              <a:ext uri="{FF2B5EF4-FFF2-40B4-BE49-F238E27FC236}">
                <a16:creationId xmlns:a16="http://schemas.microsoft.com/office/drawing/2014/main" xmlns="" id="{F2C07A38-FA66-4F3C-A7C0-839BB228540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338388" y="6448425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093" name="TextBox 58">
            <a:extLst>
              <a:ext uri="{FF2B5EF4-FFF2-40B4-BE49-F238E27FC236}">
                <a16:creationId xmlns:a16="http://schemas.microsoft.com/office/drawing/2014/main" xmlns="" id="{2A9FFE20-6E7F-4B98-910A-F9AECBB74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563" y="6234113"/>
            <a:ext cx="1143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ปตร.บางปลา</a:t>
            </a:r>
          </a:p>
        </p:txBody>
      </p:sp>
      <p:sp>
        <p:nvSpPr>
          <p:cNvPr id="1573094" name="Text Box 182">
            <a:extLst>
              <a:ext uri="{FF2B5EF4-FFF2-40B4-BE49-F238E27FC236}">
                <a16:creationId xmlns:a16="http://schemas.microsoft.com/office/drawing/2014/main" xmlns="" id="{0684364D-DAE0-4AC4-8F34-51F999A33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66688" y="6381750"/>
            <a:ext cx="1571626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คลองท่าสาร-บางปลา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xmlns="" id="{13DF43AA-56CC-4DF0-B9F7-1134267BDFC1}"/>
              </a:ext>
            </a:extLst>
          </p:cNvPr>
          <p:cNvSpPr/>
          <p:nvPr/>
        </p:nvSpPr>
        <p:spPr>
          <a:xfrm>
            <a:off x="6929438" y="1785938"/>
            <a:ext cx="1857375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 dirty="0">
              <a:solidFill>
                <a:srgbClr val="000000"/>
              </a:solidFill>
            </a:endParaRPr>
          </a:p>
        </p:txBody>
      </p:sp>
      <p:sp>
        <p:nvSpPr>
          <p:cNvPr id="1573096" name="Text Box 182">
            <a:extLst>
              <a:ext uri="{FF2B5EF4-FFF2-40B4-BE49-F238E27FC236}">
                <a16:creationId xmlns:a16="http://schemas.microsoft.com/office/drawing/2014/main" xmlns="" id="{FE6E0BC7-351E-4048-B91C-F3CA8659656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2370932" y="3504406"/>
            <a:ext cx="8572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แม่น้ำท่าจีน</a:t>
            </a:r>
          </a:p>
        </p:txBody>
      </p:sp>
      <p:sp>
        <p:nvSpPr>
          <p:cNvPr id="1573097" name="Rectangle 141">
            <a:extLst>
              <a:ext uri="{FF2B5EF4-FFF2-40B4-BE49-F238E27FC236}">
                <a16:creationId xmlns:a16="http://schemas.microsoft.com/office/drawing/2014/main" xmlns="" id="{8EF782F7-DDDE-4974-AE5A-254137DC1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75" y="5732463"/>
            <a:ext cx="1116013" cy="142875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xmlns="" id="{D87F0B7C-698E-4DC5-AC48-5D8A1BFFF209}"/>
              </a:ext>
            </a:extLst>
          </p:cNvPr>
          <p:cNvSpPr/>
          <p:nvPr/>
        </p:nvSpPr>
        <p:spPr>
          <a:xfrm>
            <a:off x="3889375" y="3143250"/>
            <a:ext cx="214313" cy="928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 dirty="0">
              <a:solidFill>
                <a:srgbClr val="FFFFFF"/>
              </a:solidFill>
            </a:endParaRPr>
          </a:p>
        </p:txBody>
      </p:sp>
      <p:sp>
        <p:nvSpPr>
          <p:cNvPr id="1573099" name="Text Box 40">
            <a:extLst>
              <a:ext uri="{FF2B5EF4-FFF2-40B4-BE49-F238E27FC236}">
                <a16:creationId xmlns:a16="http://schemas.microsoft.com/office/drawing/2014/main" xmlns="" id="{DF1AB41A-5EB1-4086-A167-C44B926D4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700" y="3830638"/>
            <a:ext cx="631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0066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สิงห์บุรี</a:t>
            </a:r>
          </a:p>
        </p:txBody>
      </p:sp>
      <p:sp>
        <p:nvSpPr>
          <p:cNvPr id="1573100" name="Text Box 182">
            <a:extLst>
              <a:ext uri="{FF2B5EF4-FFF2-40B4-BE49-F238E27FC236}">
                <a16:creationId xmlns:a16="http://schemas.microsoft.com/office/drawing/2014/main" xmlns="" id="{14BD319F-ECAC-42F3-8137-2669E563ACA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139282" y="3504406"/>
            <a:ext cx="8572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แม่น้ำน้อย</a:t>
            </a:r>
          </a:p>
        </p:txBody>
      </p:sp>
      <p:sp>
        <p:nvSpPr>
          <p:cNvPr id="1573101" name="Text Box 95">
            <a:extLst>
              <a:ext uri="{FF2B5EF4-FFF2-40B4-BE49-F238E27FC236}">
                <a16:creationId xmlns:a16="http://schemas.microsoft.com/office/drawing/2014/main" xmlns="" id="{61192A08-9345-4075-85EF-D0D5FBE5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75" y="4214813"/>
            <a:ext cx="690563" cy="2682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6C6158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66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จ.อ่างทอง</a:t>
            </a:r>
          </a:p>
        </p:txBody>
      </p:sp>
      <p:sp>
        <p:nvSpPr>
          <p:cNvPr id="1573102" name="Line 116">
            <a:extLst>
              <a:ext uri="{FF2B5EF4-FFF2-40B4-BE49-F238E27FC236}">
                <a16:creationId xmlns:a16="http://schemas.microsoft.com/office/drawing/2014/main" xmlns="" id="{3BAD04EC-FB72-4E1E-B370-20A0C8218E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86063" y="4071938"/>
            <a:ext cx="0" cy="5762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103" name="Text Box 40">
            <a:extLst>
              <a:ext uri="{FF2B5EF4-FFF2-40B4-BE49-F238E27FC236}">
                <a16:creationId xmlns:a16="http://schemas.microsoft.com/office/drawing/2014/main" xmlns="" id="{A0A8F456-2CE1-4178-9D0E-CD3BA9DAF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4052888"/>
            <a:ext cx="936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66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จ.สุพรรณบุรี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xmlns="" id="{2BD00287-4D41-4F4D-976D-8C6CAD78B6EF}"/>
              </a:ext>
            </a:extLst>
          </p:cNvPr>
          <p:cNvSpPr/>
          <p:nvPr/>
        </p:nvSpPr>
        <p:spPr>
          <a:xfrm rot="20830383">
            <a:off x="5146675" y="4989513"/>
            <a:ext cx="3546475" cy="428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xmlns="" id="{C6E510AD-9735-4540-AF40-7F9E6FC2B41B}"/>
              </a:ext>
            </a:extLst>
          </p:cNvPr>
          <p:cNvSpPr/>
          <p:nvPr/>
        </p:nvSpPr>
        <p:spPr>
          <a:xfrm rot="20724768">
            <a:off x="5476875" y="4773613"/>
            <a:ext cx="3325813" cy="29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1573106" name="Rectangle 122">
            <a:extLst>
              <a:ext uri="{FF2B5EF4-FFF2-40B4-BE49-F238E27FC236}">
                <a16:creationId xmlns:a16="http://schemas.microsoft.com/office/drawing/2014/main" xmlns="" id="{62302B11-4EB2-4D66-AACF-6BAE256C2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313" y="1571625"/>
            <a:ext cx="230187" cy="47513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12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07" name="AutoShape 34" descr="10%">
            <a:extLst>
              <a:ext uri="{FF2B5EF4-FFF2-40B4-BE49-F238E27FC236}">
                <a16:creationId xmlns:a16="http://schemas.microsoft.com/office/drawing/2014/main" xmlns="" id="{48042784-D0CB-4B08-BBB8-FA2EB70E1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788" y="5772150"/>
            <a:ext cx="3048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xmlns="" id="{7176948A-3BB6-472E-B7D3-F3D2A87113DE}"/>
              </a:ext>
            </a:extLst>
          </p:cNvPr>
          <p:cNvSpPr/>
          <p:nvPr/>
        </p:nvSpPr>
        <p:spPr>
          <a:xfrm>
            <a:off x="5143500" y="5429250"/>
            <a:ext cx="3429000" cy="21431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xmlns="" id="{D07EA595-3C53-4028-999E-48822653F5C9}"/>
              </a:ext>
            </a:extLst>
          </p:cNvPr>
          <p:cNvSpPr/>
          <p:nvPr/>
        </p:nvSpPr>
        <p:spPr>
          <a:xfrm>
            <a:off x="8224838" y="4090988"/>
            <a:ext cx="347662" cy="154781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xmlns="" id="{07618498-7E90-4EB7-8B0A-F20630A31735}"/>
              </a:ext>
            </a:extLst>
          </p:cNvPr>
          <p:cNvSpPr/>
          <p:nvPr/>
        </p:nvSpPr>
        <p:spPr bwMode="auto">
          <a:xfrm>
            <a:off x="6294438" y="3975100"/>
            <a:ext cx="179387" cy="1655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 dirty="0">
              <a:solidFill>
                <a:srgbClr val="FFFFFF"/>
              </a:solidFill>
            </a:endParaRPr>
          </a:p>
        </p:txBody>
      </p:sp>
      <p:sp>
        <p:nvSpPr>
          <p:cNvPr id="1573111" name="AutoShape 57" descr="หินอัคนี">
            <a:extLst>
              <a:ext uri="{FF2B5EF4-FFF2-40B4-BE49-F238E27FC236}">
                <a16:creationId xmlns:a16="http://schemas.microsoft.com/office/drawing/2014/main" xmlns="" id="{20FDEE3B-DD0A-490A-90FD-0FC1E09D407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804819" y="5455444"/>
            <a:ext cx="431800" cy="144462"/>
          </a:xfrm>
          <a:prstGeom prst="cube">
            <a:avLst>
              <a:gd name="adj" fmla="val 25000"/>
            </a:avLst>
          </a:prstGeom>
          <a:blipFill dpi="0" rotWithShape="1">
            <a:blip r:embed="rId7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eaVert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12" name="Rectangle 13">
            <a:extLst>
              <a:ext uri="{FF2B5EF4-FFF2-40B4-BE49-F238E27FC236}">
                <a16:creationId xmlns:a16="http://schemas.microsoft.com/office/drawing/2014/main" xmlns="" id="{7C438EE9-5727-478A-9887-98A34DA5C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0" y="5100638"/>
            <a:ext cx="849313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154" tIns="45075" rIns="90154" bIns="4507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lnSpc>
                <a:spcPct val="55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100" b="1">
                <a:solidFill>
                  <a:srgbClr val="FF33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เขื่อนพระรามหก</a:t>
            </a:r>
          </a:p>
        </p:txBody>
      </p:sp>
      <p:sp>
        <p:nvSpPr>
          <p:cNvPr id="1573113" name="TextBox 213">
            <a:extLst>
              <a:ext uri="{FF2B5EF4-FFF2-40B4-BE49-F238E27FC236}">
                <a16:creationId xmlns:a16="http://schemas.microsoft.com/office/drawing/2014/main" xmlns="" id="{ED555ACD-E348-4715-9185-D20852784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5" y="5431185"/>
            <a:ext cx="1819275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100" b="1" dirty="0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วันนี้ 20  เมื่อวาน 20  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 dirty="0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</a:t>
            </a:r>
            <a:endParaRPr lang="th-TH" altLang="th-TH" sz="1200" b="1" u="sng" dirty="0">
              <a:solidFill>
                <a:srgbClr val="FFFFFF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xmlns="" id="{BADB66E0-3FDC-471D-901C-19244FE536BD}"/>
              </a:ext>
            </a:extLst>
          </p:cNvPr>
          <p:cNvSpPr/>
          <p:nvPr/>
        </p:nvSpPr>
        <p:spPr>
          <a:xfrm>
            <a:off x="6026150" y="4151313"/>
            <a:ext cx="252413" cy="85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1573115" name="Rectangle 195">
            <a:extLst>
              <a:ext uri="{FF2B5EF4-FFF2-40B4-BE49-F238E27FC236}">
                <a16:creationId xmlns:a16="http://schemas.microsoft.com/office/drawing/2014/main" xmlns="" id="{28C88F34-B32D-460E-88C4-620235107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975100"/>
            <a:ext cx="1331913" cy="1793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16" name="AutoShape 20" descr="10%">
            <a:extLst>
              <a:ext uri="{FF2B5EF4-FFF2-40B4-BE49-F238E27FC236}">
                <a16:creationId xmlns:a16="http://schemas.microsoft.com/office/drawing/2014/main" xmlns="" id="{53022A6F-D186-43A7-840E-B5CCF53A3BD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53013" y="4019550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117" name="TextBox 68">
            <a:extLst>
              <a:ext uri="{FF2B5EF4-FFF2-40B4-BE49-F238E27FC236}">
                <a16:creationId xmlns:a16="http://schemas.microsoft.com/office/drawing/2014/main" xmlns="" id="{6047E96A-651E-4252-8B54-DCE004AB7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75" y="3929063"/>
            <a:ext cx="649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</a:t>
            </a:r>
            <a:r>
              <a:rPr lang="th-TH" altLang="th-TH" sz="1400" b="1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ปิด</a:t>
            </a:r>
            <a:r>
              <a:rPr lang="en-US" altLang="th-TH" sz="1400" b="1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</a:t>
            </a:r>
            <a:endParaRPr lang="th-TH" altLang="th-TH" sz="1400" b="1">
              <a:solidFill>
                <a:srgbClr val="FFFF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18" name="Rectangle 28">
            <a:extLst>
              <a:ext uri="{FF2B5EF4-FFF2-40B4-BE49-F238E27FC236}">
                <a16:creationId xmlns:a16="http://schemas.microsoft.com/office/drawing/2014/main" xmlns="" id="{022E3749-47B9-4360-A892-43DDD95A5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4454525"/>
            <a:ext cx="1187450" cy="1793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 b="1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19" name="AutoShape 20" descr="10%">
            <a:extLst>
              <a:ext uri="{FF2B5EF4-FFF2-40B4-BE49-F238E27FC236}">
                <a16:creationId xmlns:a16="http://schemas.microsoft.com/office/drawing/2014/main" xmlns="" id="{F1E114B4-82CA-4C7E-BD20-14FCB4F1F04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53013" y="4484687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120" name="TextBox 68">
            <a:extLst>
              <a:ext uri="{FF2B5EF4-FFF2-40B4-BE49-F238E27FC236}">
                <a16:creationId xmlns:a16="http://schemas.microsoft.com/office/drawing/2014/main" xmlns="" id="{6039D4E9-2F77-4074-96EB-64B522AAC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675" y="4398963"/>
            <a:ext cx="668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</a:t>
            </a:r>
            <a:r>
              <a:rPr lang="th-TH" altLang="th-TH" sz="1400" b="1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ปิด</a:t>
            </a:r>
          </a:p>
        </p:txBody>
      </p:sp>
      <p:sp>
        <p:nvSpPr>
          <p:cNvPr id="1573121" name="Text Box 182">
            <a:extLst>
              <a:ext uri="{FF2B5EF4-FFF2-40B4-BE49-F238E27FC236}">
                <a16:creationId xmlns:a16="http://schemas.microsoft.com/office/drawing/2014/main" xmlns="" id="{00D348BC-CE2B-4001-8112-5BFC0C54515A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7955756" y="4712494"/>
            <a:ext cx="966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แม่น้ำป่าสัก</a:t>
            </a:r>
          </a:p>
        </p:txBody>
      </p:sp>
      <p:sp>
        <p:nvSpPr>
          <p:cNvPr id="7282" name="Line 114">
            <a:extLst>
              <a:ext uri="{FF2B5EF4-FFF2-40B4-BE49-F238E27FC236}">
                <a16:creationId xmlns:a16="http://schemas.microsoft.com/office/drawing/2014/main" xmlns="" id="{1A7433BB-8D96-4E1C-AB81-5C61D4E917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15259" y="5510227"/>
            <a:ext cx="500066" cy="45719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/>
            </a:endParaRPr>
          </a:p>
        </p:txBody>
      </p:sp>
      <p:sp>
        <p:nvSpPr>
          <p:cNvPr id="7279" name="Line 111">
            <a:extLst>
              <a:ext uri="{FF2B5EF4-FFF2-40B4-BE49-F238E27FC236}">
                <a16:creationId xmlns:a16="http://schemas.microsoft.com/office/drawing/2014/main" xmlns="" id="{1B0B5C7C-F9DF-4C5A-9CD1-7EE88C9F94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4048" y="5470832"/>
            <a:ext cx="415925" cy="111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scene3d>
            <a:camera prst="orthographicFront">
              <a:rot lat="0" lon="0" rev="20699999"/>
            </a:camera>
            <a:lightRig rig="threePt" dir="t"/>
          </a:scene3d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/>
            </a:endParaRPr>
          </a:p>
        </p:txBody>
      </p:sp>
      <p:sp>
        <p:nvSpPr>
          <p:cNvPr id="1573124" name="Line 116">
            <a:extLst>
              <a:ext uri="{FF2B5EF4-FFF2-40B4-BE49-F238E27FC236}">
                <a16:creationId xmlns:a16="http://schemas.microsoft.com/office/drawing/2014/main" xmlns="" id="{DB62B07B-FB56-4F46-BCB0-8829821B16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6438" y="2786063"/>
            <a:ext cx="0" cy="5762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125" name="Rectangle 60">
            <a:extLst>
              <a:ext uri="{FF2B5EF4-FFF2-40B4-BE49-F238E27FC236}">
                <a16:creationId xmlns:a16="http://schemas.microsoft.com/office/drawing/2014/main" xmlns="" id="{A5040480-B8FA-44AA-9B44-8DF21B9D9B5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480469" y="3305969"/>
            <a:ext cx="1714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ความจุลำน้ำ  230 ม.</a:t>
            </a:r>
            <a:r>
              <a:rPr lang="en-US" altLang="th-TH" sz="1000" b="1" baseline="30000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3 </a:t>
            </a: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/วิ</a:t>
            </a:r>
          </a:p>
        </p:txBody>
      </p:sp>
      <p:sp>
        <p:nvSpPr>
          <p:cNvPr id="1573126" name="Line 116">
            <a:extLst>
              <a:ext uri="{FF2B5EF4-FFF2-40B4-BE49-F238E27FC236}">
                <a16:creationId xmlns:a16="http://schemas.microsoft.com/office/drawing/2014/main" xmlns="" id="{8CD21B67-6755-4BCD-8C42-A67D078284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7863" y="2071688"/>
            <a:ext cx="0" cy="5762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127" name="TextBox 28">
            <a:extLst>
              <a:ext uri="{FF2B5EF4-FFF2-40B4-BE49-F238E27FC236}">
                <a16:creationId xmlns:a16="http://schemas.microsoft.com/office/drawing/2014/main" xmlns="" id="{73A824CE-182D-4F4C-87C1-F85654C7E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2250" y="6091238"/>
            <a:ext cx="1285875" cy="2682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82859" tIns="41427" rIns="82859" bIns="41427">
            <a:spAutoFit/>
          </a:bodyPr>
          <a:lstStyle>
            <a:lvl1pPr defTabSz="8366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366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366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366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366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 dirty="0">
                <a:solidFill>
                  <a:srgbClr val="FF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วันนี้  74  </a:t>
            </a:r>
            <a:r>
              <a:rPr lang="th-TH" altLang="th-TH" sz="1200" b="1" dirty="0">
                <a:solidFill>
                  <a:srgbClr val="0000FF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เมื่อวาน  71</a:t>
            </a:r>
          </a:p>
        </p:txBody>
      </p:sp>
      <p:sp>
        <p:nvSpPr>
          <p:cNvPr id="1573128" name="Line 88">
            <a:extLst>
              <a:ext uri="{FF2B5EF4-FFF2-40B4-BE49-F238E27FC236}">
                <a16:creationId xmlns:a16="http://schemas.microsoft.com/office/drawing/2014/main" xmlns="" id="{D13B1E59-0333-40D3-90D5-7C6A644A26D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500188" y="6500813"/>
            <a:ext cx="360362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36" tIns="41064" rIns="82136" bIns="41064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20" name="Line 88">
            <a:extLst>
              <a:ext uri="{FF2B5EF4-FFF2-40B4-BE49-F238E27FC236}">
                <a16:creationId xmlns:a16="http://schemas.microsoft.com/office/drawing/2014/main" xmlns="" id="{B60796E2-E867-4E58-B764-111523095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9058" y="5786454"/>
            <a:ext cx="433388" cy="45719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</p:spPr>
        <p:txBody>
          <a:bodyPr lIns="82136" tIns="41064" rIns="82136" bIns="41064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/>
            </a:endParaRPr>
          </a:p>
        </p:txBody>
      </p:sp>
      <p:sp>
        <p:nvSpPr>
          <p:cNvPr id="1573131" name="Text Box 59">
            <a:extLst>
              <a:ext uri="{FF2B5EF4-FFF2-40B4-BE49-F238E27FC236}">
                <a16:creationId xmlns:a16="http://schemas.microsoft.com/office/drawing/2014/main" xmlns="" id="{46424D24-5B1F-48B0-8309-DFEA76B2B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563" y="3514725"/>
            <a:ext cx="928687" cy="2905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45720" tIns="50292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600" b="1">
                <a:solidFill>
                  <a:srgbClr val="FF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เขื่อนป่าสักฯ </a:t>
            </a:r>
            <a:endParaRPr lang="th-TH" altLang="th-TH" sz="1600" b="1">
              <a:solidFill>
                <a:srgbClr val="FF33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1600" b="1">
              <a:solidFill>
                <a:srgbClr val="FF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grpSp>
        <p:nvGrpSpPr>
          <p:cNvPr id="1573132" name="Group 229">
            <a:extLst>
              <a:ext uri="{FF2B5EF4-FFF2-40B4-BE49-F238E27FC236}">
                <a16:creationId xmlns:a16="http://schemas.microsoft.com/office/drawing/2014/main" xmlns="" id="{232B782A-2730-4C09-ACBF-0C3D6D1251F9}"/>
              </a:ext>
            </a:extLst>
          </p:cNvPr>
          <p:cNvGrpSpPr>
            <a:grpSpLocks/>
          </p:cNvGrpSpPr>
          <p:nvPr/>
        </p:nvGrpSpPr>
        <p:grpSpPr bwMode="auto">
          <a:xfrm>
            <a:off x="8181975" y="3086100"/>
            <a:ext cx="428625" cy="428625"/>
            <a:chOff x="1497" y="883"/>
            <a:chExt cx="60" cy="59"/>
          </a:xfrm>
        </p:grpSpPr>
        <p:sp>
          <p:nvSpPr>
            <p:cNvPr id="9" name="AutoShape 228">
              <a:extLst>
                <a:ext uri="{FF2B5EF4-FFF2-40B4-BE49-F238E27FC236}">
                  <a16:creationId xmlns:a16="http://schemas.microsoft.com/office/drawing/2014/main" xmlns="" id="{A2D81DF8-77F7-4C23-9468-7057DC8393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498" y="882"/>
              <a:ext cx="58" cy="60"/>
            </a:xfrm>
            <a:prstGeom prst="flowChartDelay">
              <a:avLst/>
            </a:prstGeom>
            <a:gradFill rotWithShape="1">
              <a:gsLst>
                <a:gs pos="0">
                  <a:srgbClr val="005E76"/>
                </a:gs>
                <a:gs pos="100000">
                  <a:srgbClr val="00CC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vert="eaVert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th-TH" sz="2800" b="1">
                <a:solidFill>
                  <a:srgbClr val="000000"/>
                </a:solidFill>
                <a:latin typeface="Cordia New" pitchFamily="34" charset="-34"/>
                <a:cs typeface="Cordia New" pitchFamily="34" charset="-34"/>
              </a:endParaRPr>
            </a:p>
          </p:txBody>
        </p:sp>
        <p:sp>
          <p:nvSpPr>
            <p:cNvPr id="10" name="Rectangle 54">
              <a:extLst>
                <a:ext uri="{FF2B5EF4-FFF2-40B4-BE49-F238E27FC236}">
                  <a16:creationId xmlns:a16="http://schemas.microsoft.com/office/drawing/2014/main" xmlns="" id="{13CE71A0-5CA8-4DC6-8A7B-91C77F173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7" y="933"/>
              <a:ext cx="60" cy="9"/>
            </a:xfrm>
            <a:prstGeom prst="rect">
              <a:avLst/>
            </a:prstGeom>
            <a:solidFill>
              <a:srgbClr val="3333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th-TH" sz="2800" b="1">
                <a:solidFill>
                  <a:srgbClr val="000000"/>
                </a:solidFill>
                <a:latin typeface="Cordia New" pitchFamily="34" charset="-34"/>
                <a:cs typeface="Cordia New" pitchFamily="34" charset="-34"/>
              </a:endParaRPr>
            </a:p>
          </p:txBody>
        </p:sp>
      </p:grpSp>
      <p:sp>
        <p:nvSpPr>
          <p:cNvPr id="1573133" name="TextBox 27">
            <a:extLst>
              <a:ext uri="{FF2B5EF4-FFF2-40B4-BE49-F238E27FC236}">
                <a16:creationId xmlns:a16="http://schemas.microsoft.com/office/drawing/2014/main" xmlns="" id="{BDDC0275-7EAE-44F7-9991-C9497D138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6675" y="3819525"/>
            <a:ext cx="1428750" cy="3079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defTabSz="8366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366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366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366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366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 dirty="0">
                <a:solidFill>
                  <a:srgbClr val="FF33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วันนี้ 45 </a:t>
            </a:r>
            <a:r>
              <a:rPr lang="th-TH" altLang="th-TH" sz="1400" b="1" dirty="0">
                <a:solidFill>
                  <a:srgbClr val="0000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เมื่อวาน 46</a:t>
            </a:r>
            <a:endParaRPr lang="th-TH" altLang="th-TH" sz="1400" b="1" dirty="0">
              <a:solidFill>
                <a:srgbClr val="FF33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34" name="TextBox 68">
            <a:extLst>
              <a:ext uri="{FF2B5EF4-FFF2-40B4-BE49-F238E27FC236}">
                <a16:creationId xmlns:a16="http://schemas.microsoft.com/office/drawing/2014/main" xmlns="" id="{9A18CDAB-8171-488C-8564-81A4A4B24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550" y="6362700"/>
            <a:ext cx="649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27</a:t>
            </a:r>
          </a:p>
        </p:txBody>
      </p:sp>
      <p:sp>
        <p:nvSpPr>
          <p:cNvPr id="1573135" name="TextBox 68">
            <a:extLst>
              <a:ext uri="{FF2B5EF4-FFF2-40B4-BE49-F238E27FC236}">
                <a16:creationId xmlns:a16="http://schemas.microsoft.com/office/drawing/2014/main" xmlns="" id="{C0AC20AD-7A64-41C4-9EF3-694D8CE44319}"/>
              </a:ext>
            </a:extLst>
          </p:cNvPr>
          <p:cNvSpPr txBox="1">
            <a:spLocks noChangeArrowheads="1"/>
          </p:cNvSpPr>
          <p:nvPr/>
        </p:nvSpPr>
        <p:spPr bwMode="auto">
          <a:xfrm rot="3132309">
            <a:off x="2108994" y="5734844"/>
            <a:ext cx="649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 dirty="0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15</a:t>
            </a:r>
            <a:endParaRPr lang="th-TH" altLang="th-TH" sz="1400" b="1" dirty="0">
              <a:solidFill>
                <a:srgbClr val="FFFFFF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36" name="AutoShape 34" descr="10%">
            <a:extLst>
              <a:ext uri="{FF2B5EF4-FFF2-40B4-BE49-F238E27FC236}">
                <a16:creationId xmlns:a16="http://schemas.microsoft.com/office/drawing/2014/main" xmlns="" id="{35950BA0-5CB0-4314-BBDC-0245AB07A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188" y="5676900"/>
            <a:ext cx="3048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137" name="TextBox 58">
            <a:extLst>
              <a:ext uri="{FF2B5EF4-FFF2-40B4-BE49-F238E27FC236}">
                <a16:creationId xmlns:a16="http://schemas.microsoft.com/office/drawing/2014/main" xmlns="" id="{7B3E2313-1876-453C-B068-14ED53C94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513" y="5453063"/>
            <a:ext cx="10858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ปตร.โพธิ์พระยา</a:t>
            </a:r>
          </a:p>
        </p:txBody>
      </p:sp>
      <p:sp>
        <p:nvSpPr>
          <p:cNvPr id="1573138" name="TextBox 68">
            <a:extLst>
              <a:ext uri="{FF2B5EF4-FFF2-40B4-BE49-F238E27FC236}">
                <a16:creationId xmlns:a16="http://schemas.microsoft.com/office/drawing/2014/main" xmlns="" id="{7D723ACA-3E81-43D4-9EB4-5710176A4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8550" y="5500688"/>
            <a:ext cx="571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    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26</a:t>
            </a:r>
            <a:endParaRPr lang="th-TH" altLang="th-TH" sz="1400" b="1" dirty="0">
              <a:solidFill>
                <a:srgbClr val="FFFF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39" name="TextBox 68">
            <a:extLst>
              <a:ext uri="{FF2B5EF4-FFF2-40B4-BE49-F238E27FC236}">
                <a16:creationId xmlns:a16="http://schemas.microsoft.com/office/drawing/2014/main" xmlns="" id="{0CEC6FAC-1B1C-49D3-8BD5-A7F390E29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6225309"/>
            <a:ext cx="649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10</a:t>
            </a:r>
          </a:p>
        </p:txBody>
      </p:sp>
      <p:sp>
        <p:nvSpPr>
          <p:cNvPr id="1573140" name="TextBox 68">
            <a:extLst>
              <a:ext uri="{FF2B5EF4-FFF2-40B4-BE49-F238E27FC236}">
                <a16:creationId xmlns:a16="http://schemas.microsoft.com/office/drawing/2014/main" xmlns="" id="{0F205C83-6043-478E-BCBC-C1278DF7D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6188" y="6224588"/>
            <a:ext cx="955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  </a:t>
            </a:r>
          </a:p>
        </p:txBody>
      </p:sp>
      <p:sp>
        <p:nvSpPr>
          <p:cNvPr id="1573141" name="Line 88">
            <a:extLst>
              <a:ext uri="{FF2B5EF4-FFF2-40B4-BE49-F238E27FC236}">
                <a16:creationId xmlns:a16="http://schemas.microsoft.com/office/drawing/2014/main" xmlns="" id="{D24DCC7D-00D9-4AD8-A286-15AFC1387474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511550" y="6357938"/>
            <a:ext cx="360363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136" tIns="41064" rIns="82136" bIns="41064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142" name="AutoShape 20" descr="10%">
            <a:extLst>
              <a:ext uri="{FF2B5EF4-FFF2-40B4-BE49-F238E27FC236}">
                <a16:creationId xmlns:a16="http://schemas.microsoft.com/office/drawing/2014/main" xmlns="" id="{F70A8751-5C9B-4FDB-8C97-DA9FB048C71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06913" y="2155825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xmlns="" id="{D011FE9B-72E1-4B3C-9EBB-313186B3DA39}"/>
              </a:ext>
            </a:extLst>
          </p:cNvPr>
          <p:cNvSpPr/>
          <p:nvPr/>
        </p:nvSpPr>
        <p:spPr>
          <a:xfrm>
            <a:off x="5200650" y="3803650"/>
            <a:ext cx="71438" cy="71438"/>
          </a:xfrm>
          <a:prstGeom prst="ellipse">
            <a:avLst/>
          </a:prstGeom>
          <a:solidFill>
            <a:schemeClr val="accent1">
              <a:lumMod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FFFFFF"/>
              </a:solidFill>
            </a:endParaRPr>
          </a:p>
        </p:txBody>
      </p:sp>
      <p:sp>
        <p:nvSpPr>
          <p:cNvPr id="291" name="TextBox 57">
            <a:extLst>
              <a:ext uri="{FF2B5EF4-FFF2-40B4-BE49-F238E27FC236}">
                <a16:creationId xmlns:a16="http://schemas.microsoft.com/office/drawing/2014/main" xmlns="" id="{82229BF9-7A02-488E-9E0F-1230DFEE1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4938" y="3732213"/>
            <a:ext cx="157162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1050" b="1" dirty="0" err="1">
                <a:solidFill>
                  <a:srgbClr val="000000"/>
                </a:solidFill>
                <a:latin typeface="Cordia New" pitchFamily="34" charset="-34"/>
                <a:cs typeface="Cordia New" pitchFamily="34" charset="-34"/>
              </a:rPr>
              <a:t>ปตร.</a:t>
            </a:r>
            <a:r>
              <a:rPr lang="th-TH" sz="1050" b="1" dirty="0">
                <a:solidFill>
                  <a:srgbClr val="000000"/>
                </a:solidFill>
                <a:latin typeface="Cordia New" pitchFamily="34" charset="-34"/>
                <a:cs typeface="Cordia New" pitchFamily="34" charset="-34"/>
              </a:rPr>
              <a:t>บางโฉมศรี</a:t>
            </a:r>
          </a:p>
        </p:txBody>
      </p:sp>
      <p:sp>
        <p:nvSpPr>
          <p:cNvPr id="1573145" name="TextBox 27">
            <a:extLst>
              <a:ext uri="{FF2B5EF4-FFF2-40B4-BE49-F238E27FC236}">
                <a16:creationId xmlns:a16="http://schemas.microsoft.com/office/drawing/2014/main" xmlns="" id="{A2323D32-EBC4-4818-BC41-E4216C74A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3050" y="3429000"/>
            <a:ext cx="1643063" cy="3144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82859" tIns="41427" rIns="82859" bIns="41427">
            <a:spAutoFit/>
          </a:bodyPr>
          <a:lstStyle>
            <a:lvl1pPr defTabSz="83661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 defTabSz="8366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 defTabSz="836613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 defTabSz="836613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 defTabSz="836613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defTabSz="8366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500" b="1" dirty="0">
                <a:solidFill>
                  <a:srgbClr val="FF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วันนี้ 100 </a:t>
            </a:r>
            <a:r>
              <a:rPr lang="th-TH" altLang="th-TH" sz="1500" b="1" dirty="0">
                <a:solidFill>
                  <a:srgbClr val="0000FF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เมื่อวาน 100</a:t>
            </a:r>
          </a:p>
        </p:txBody>
      </p:sp>
      <p:sp>
        <p:nvSpPr>
          <p:cNvPr id="1573146" name="Text Box 91">
            <a:extLst>
              <a:ext uri="{FF2B5EF4-FFF2-40B4-BE49-F238E27FC236}">
                <a16:creationId xmlns:a16="http://schemas.microsoft.com/office/drawing/2014/main" xmlns="" id="{106E2541-28F0-4FBD-BA88-67F57AB7C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525" y="4411663"/>
            <a:ext cx="9715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(ความจุคลอง</a:t>
            </a:r>
            <a:r>
              <a:rPr lang="en-US" altLang="th-TH" sz="10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= 100)</a:t>
            </a:r>
            <a:endParaRPr lang="th-TH" altLang="th-TH" sz="1000" b="1">
              <a:solidFill>
                <a:srgbClr val="FFFFFF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47" name="Text Box 92">
            <a:extLst>
              <a:ext uri="{FF2B5EF4-FFF2-40B4-BE49-F238E27FC236}">
                <a16:creationId xmlns:a16="http://schemas.microsoft.com/office/drawing/2014/main" xmlns="" id="{A3AFF042-7EB1-4758-B093-75BA337E6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3944938"/>
            <a:ext cx="1071562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(ความจุลำน้ำ</a:t>
            </a:r>
            <a:r>
              <a:rPr lang="en-US" altLang="th-TH" sz="10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= 150</a:t>
            </a:r>
            <a:r>
              <a:rPr lang="th-TH" altLang="th-TH" sz="10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1573148" name="Rectangle 60">
            <a:extLst>
              <a:ext uri="{FF2B5EF4-FFF2-40B4-BE49-F238E27FC236}">
                <a16:creationId xmlns:a16="http://schemas.microsoft.com/office/drawing/2014/main" xmlns="" id="{D605B3C7-AFE7-4851-9BD3-A4DF768BA06F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737894" y="3109119"/>
            <a:ext cx="24288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ความจุคลอง 65 ม.</a:t>
            </a:r>
            <a:r>
              <a:rPr lang="en-US" altLang="th-TH" sz="1000" b="1" baseline="30000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3 </a:t>
            </a: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/วิ</a:t>
            </a:r>
          </a:p>
        </p:txBody>
      </p:sp>
      <p:sp>
        <p:nvSpPr>
          <p:cNvPr id="1573149" name="Rectangle 60">
            <a:extLst>
              <a:ext uri="{FF2B5EF4-FFF2-40B4-BE49-F238E27FC236}">
                <a16:creationId xmlns:a16="http://schemas.microsoft.com/office/drawing/2014/main" xmlns="" id="{CCEBB510-B60B-45EB-84E8-0216C87B3D3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837407" y="2377281"/>
            <a:ext cx="1714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ความจุคลอง  35 ม.</a:t>
            </a:r>
            <a:r>
              <a:rPr lang="en-US" altLang="th-TH" sz="1000" b="1" baseline="30000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3 </a:t>
            </a: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/วิ</a:t>
            </a:r>
          </a:p>
        </p:txBody>
      </p:sp>
      <p:sp>
        <p:nvSpPr>
          <p:cNvPr id="1573150" name="Rectangle 60">
            <a:extLst>
              <a:ext uri="{FF2B5EF4-FFF2-40B4-BE49-F238E27FC236}">
                <a16:creationId xmlns:a16="http://schemas.microsoft.com/office/drawing/2014/main" xmlns="" id="{BF5F5C8E-E8D3-4AE9-A20C-D8E4BD0F91E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1699419" y="3526632"/>
            <a:ext cx="1714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ความจุลำน้ำ  200 ม.</a:t>
            </a:r>
            <a:r>
              <a:rPr lang="en-US" altLang="th-TH" sz="1000" b="1" baseline="30000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3 </a:t>
            </a: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/วิ</a:t>
            </a:r>
          </a:p>
        </p:txBody>
      </p:sp>
      <p:sp>
        <p:nvSpPr>
          <p:cNvPr id="1573151" name="Text Box 92">
            <a:extLst>
              <a:ext uri="{FF2B5EF4-FFF2-40B4-BE49-F238E27FC236}">
                <a16:creationId xmlns:a16="http://schemas.microsoft.com/office/drawing/2014/main" xmlns="" id="{C3810F79-097C-4F35-B73E-796547352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1862" y="4511010"/>
            <a:ext cx="1223963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9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(ความจุคลอง</a:t>
            </a:r>
            <a:r>
              <a:rPr lang="en-US" altLang="th-TH" sz="9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</a:t>
            </a:r>
            <a:r>
              <a:rPr lang="th-TH" altLang="th-TH" sz="9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800 ม.</a:t>
            </a:r>
            <a:r>
              <a:rPr lang="en-US" altLang="th-TH" sz="900" b="1" baseline="30000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3</a:t>
            </a:r>
            <a:r>
              <a:rPr lang="th-TH" altLang="th-TH" sz="9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/วิ)</a:t>
            </a:r>
          </a:p>
        </p:txBody>
      </p:sp>
      <p:sp>
        <p:nvSpPr>
          <p:cNvPr id="1573152" name="Text Box 92">
            <a:extLst>
              <a:ext uri="{FF2B5EF4-FFF2-40B4-BE49-F238E27FC236}">
                <a16:creationId xmlns:a16="http://schemas.microsoft.com/office/drawing/2014/main" xmlns="" id="{A688AC85-8C86-4260-9E5B-D7FA7E12C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0438" y="5214938"/>
            <a:ext cx="12239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9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(ความจุคลอง 400 ม.</a:t>
            </a:r>
            <a:r>
              <a:rPr lang="en-US" altLang="th-TH" sz="900" b="1" baseline="30000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3 </a:t>
            </a:r>
            <a:r>
              <a:rPr lang="th-TH" altLang="th-TH" sz="9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/วิ)</a:t>
            </a:r>
          </a:p>
        </p:txBody>
      </p:sp>
      <p:sp>
        <p:nvSpPr>
          <p:cNvPr id="1573153" name="Text Box 92">
            <a:extLst>
              <a:ext uri="{FF2B5EF4-FFF2-40B4-BE49-F238E27FC236}">
                <a16:creationId xmlns:a16="http://schemas.microsoft.com/office/drawing/2014/main" xmlns="" id="{818730CD-8828-4BFC-9EC4-1FE9A35E9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963" y="5637213"/>
            <a:ext cx="1223962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9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(ความจุลำน้ำ 700 ม.</a:t>
            </a:r>
            <a:r>
              <a:rPr lang="en-US" altLang="th-TH" sz="900" b="1" baseline="3000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3</a:t>
            </a:r>
            <a:r>
              <a:rPr lang="th-TH" altLang="th-TH" sz="9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/วิ)</a:t>
            </a:r>
          </a:p>
        </p:txBody>
      </p:sp>
      <p:sp>
        <p:nvSpPr>
          <p:cNvPr id="1573154" name="Text Box 92">
            <a:extLst>
              <a:ext uri="{FF2B5EF4-FFF2-40B4-BE49-F238E27FC236}">
                <a16:creationId xmlns:a16="http://schemas.microsoft.com/office/drawing/2014/main" xmlns="" id="{0C659CFB-7CBC-40F8-8710-D69800ADA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88" y="5637213"/>
            <a:ext cx="1260475" cy="22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9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(ความจุลำน้ำ 1,400 ม.</a:t>
            </a:r>
            <a:r>
              <a:rPr lang="en-US" altLang="th-TH" sz="900" b="1" baseline="3000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3</a:t>
            </a:r>
            <a:r>
              <a:rPr lang="th-TH" altLang="th-TH" sz="9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/วิ)</a:t>
            </a:r>
          </a:p>
        </p:txBody>
      </p:sp>
      <p:sp>
        <p:nvSpPr>
          <p:cNvPr id="1573155" name="Rectangle 60">
            <a:extLst>
              <a:ext uri="{FF2B5EF4-FFF2-40B4-BE49-F238E27FC236}">
                <a16:creationId xmlns:a16="http://schemas.microsoft.com/office/drawing/2014/main" xmlns="" id="{43FD57CA-70A1-4604-B4FC-064F3EEA632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766594" y="2591594"/>
            <a:ext cx="24288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ความจุคลอง 210 ม.</a:t>
            </a:r>
            <a:r>
              <a:rPr lang="en-US" altLang="th-TH" sz="1000" b="1" baseline="30000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3 </a:t>
            </a: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/วิ</a:t>
            </a:r>
          </a:p>
        </p:txBody>
      </p:sp>
      <p:sp>
        <p:nvSpPr>
          <p:cNvPr id="1573156" name="Text Box 92">
            <a:extLst>
              <a:ext uri="{FF2B5EF4-FFF2-40B4-BE49-F238E27FC236}">
                <a16:creationId xmlns:a16="http://schemas.microsoft.com/office/drawing/2014/main" xmlns="" id="{EC7B4853-49F5-4FB4-B456-519C552A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1950" y="5938838"/>
            <a:ext cx="1417638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(ความจุลำน้ำ</a:t>
            </a:r>
            <a:r>
              <a:rPr lang="en-US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3,500</a:t>
            </a: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ม.</a:t>
            </a:r>
            <a:r>
              <a:rPr lang="en-US" altLang="th-TH" sz="1000" b="1" baseline="3000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3</a:t>
            </a:r>
            <a:r>
              <a:rPr lang="th-TH" altLang="th-TH" sz="10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/วิ)</a:t>
            </a:r>
          </a:p>
        </p:txBody>
      </p:sp>
      <p:sp>
        <p:nvSpPr>
          <p:cNvPr id="1573157" name="Rectangle 60">
            <a:extLst>
              <a:ext uri="{FF2B5EF4-FFF2-40B4-BE49-F238E27FC236}">
                <a16:creationId xmlns:a16="http://schemas.microsoft.com/office/drawing/2014/main" xmlns="" id="{7CF5DFE3-42C7-4F64-9C90-23856F5FE3A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5974557" y="4498181"/>
            <a:ext cx="11874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000" b="1" dirty="0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ความจุลำน้ำ 200 ม.</a:t>
            </a:r>
            <a:r>
              <a:rPr lang="en-US" altLang="th-TH" sz="1000" b="1" baseline="30000" dirty="0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3 </a:t>
            </a:r>
            <a:r>
              <a:rPr lang="th-TH" altLang="th-TH" sz="1000" b="1" dirty="0">
                <a:solidFill>
                  <a:srgbClr val="000000"/>
                </a:solidFill>
                <a:latin typeface="Cordia New" panose="020B0304020202020204" pitchFamily="34" charset="-34"/>
                <a:ea typeface="Arial Unicode MS" panose="020B0604020202020204" pitchFamily="34" charset="-128"/>
                <a:cs typeface="Cordia New" panose="020B0304020202020204" pitchFamily="34" charset="-34"/>
              </a:rPr>
              <a:t>/วิ</a:t>
            </a:r>
          </a:p>
        </p:txBody>
      </p:sp>
      <p:sp>
        <p:nvSpPr>
          <p:cNvPr id="20787" name="TextBox 27">
            <a:extLst>
              <a:ext uri="{FF2B5EF4-FFF2-40B4-BE49-F238E27FC236}">
                <a16:creationId xmlns:a16="http://schemas.microsoft.com/office/drawing/2014/main" xmlns="" id="{322269F5-60DD-4DCA-9D25-D3AD5EE305F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071938" y="5991225"/>
            <a:ext cx="1714500" cy="260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82859" tIns="41427" rIns="82859" bIns="41427">
            <a:spAutoFit/>
          </a:bodyPr>
          <a:lstStyle/>
          <a:p>
            <a:pPr algn="ctr" defTabSz="836613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th-TH" sz="1150" b="1" dirty="0">
                <a:solidFill>
                  <a:srgbClr val="FF0000"/>
                </a:solidFill>
                <a:latin typeface="Cordia New" pitchFamily="34" charset="-34"/>
                <a:cs typeface="Cordia New" pitchFamily="34" charset="-34"/>
              </a:rPr>
              <a:t> เฉลี่ยวันนี้ 98 </a:t>
            </a:r>
            <a:r>
              <a:rPr lang="th-TH" sz="1150" b="1" dirty="0">
                <a:solidFill>
                  <a:srgbClr val="0000FF"/>
                </a:solidFill>
                <a:latin typeface="Cordia New" pitchFamily="34" charset="-34"/>
                <a:cs typeface="Cordia New" pitchFamily="34" charset="-34"/>
              </a:rPr>
              <a:t>เมื่อวาน 107</a:t>
            </a:r>
          </a:p>
        </p:txBody>
      </p:sp>
      <p:sp>
        <p:nvSpPr>
          <p:cNvPr id="1573159" name="Text Box 94">
            <a:extLst>
              <a:ext uri="{FF2B5EF4-FFF2-40B4-BE49-F238E27FC236}">
                <a16:creationId xmlns:a16="http://schemas.microsoft.com/office/drawing/2014/main" xmlns="" id="{D187B223-DA1B-45A1-B411-346E601F0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406880"/>
            <a:ext cx="302101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 dirty="0">
                <a:solidFill>
                  <a:srgbClr val="0000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-5 ม.</a:t>
            </a:r>
            <a:r>
              <a:rPr lang="th-TH" altLang="th-TH" sz="1400" b="1" baseline="30000" dirty="0">
                <a:solidFill>
                  <a:srgbClr val="0000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3</a:t>
            </a:r>
            <a:r>
              <a:rPr lang="th-TH" altLang="th-TH" sz="1400" b="1" dirty="0">
                <a:solidFill>
                  <a:srgbClr val="0000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/วิ</a:t>
            </a:r>
          </a:p>
        </p:txBody>
      </p:sp>
      <p:sp>
        <p:nvSpPr>
          <p:cNvPr id="1573160" name="TextBox 68">
            <a:extLst>
              <a:ext uri="{FF2B5EF4-FFF2-40B4-BE49-F238E27FC236}">
                <a16:creationId xmlns:a16="http://schemas.microsoft.com/office/drawing/2014/main" xmlns="" id="{660DED05-C396-4FED-BBB2-07BEBE749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713" y="6247551"/>
            <a:ext cx="649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 dirty="0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</a:t>
            </a:r>
            <a:r>
              <a:rPr lang="en-US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</a:t>
            </a:r>
            <a:r>
              <a:rPr lang="th-TH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ปิด</a:t>
            </a:r>
          </a:p>
        </p:txBody>
      </p:sp>
      <p:sp>
        <p:nvSpPr>
          <p:cNvPr id="1573161" name="AutoShape 34" descr="10%">
            <a:extLst>
              <a:ext uri="{FF2B5EF4-FFF2-40B4-BE49-F238E27FC236}">
                <a16:creationId xmlns:a16="http://schemas.microsoft.com/office/drawing/2014/main" xmlns="" id="{809FBC01-8DB5-43E8-955A-FBFE826DF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2463" y="1962150"/>
            <a:ext cx="3048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162" name="TextBox 68">
            <a:extLst>
              <a:ext uri="{FF2B5EF4-FFF2-40B4-BE49-F238E27FC236}">
                <a16:creationId xmlns:a16="http://schemas.microsoft.com/office/drawing/2014/main" xmlns="" id="{807FF39F-349C-4B96-A930-5C90D75E5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122" y="2000250"/>
            <a:ext cx="928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         68</a:t>
            </a:r>
            <a:endParaRPr lang="th-TH" altLang="th-TH" sz="1400" b="1" dirty="0">
              <a:solidFill>
                <a:srgbClr val="FFFF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63" name="TextBox 58">
            <a:extLst>
              <a:ext uri="{FF2B5EF4-FFF2-40B4-BE49-F238E27FC236}">
                <a16:creationId xmlns:a16="http://schemas.microsoft.com/office/drawing/2014/main" xmlns="" id="{810CDE05-232C-435E-98AA-79FD0E76C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00" y="1900238"/>
            <a:ext cx="1143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ปตร.ช่องแค</a:t>
            </a:r>
          </a:p>
        </p:txBody>
      </p:sp>
      <p:sp>
        <p:nvSpPr>
          <p:cNvPr id="1573164" name="AutoShape 34" descr="10%">
            <a:extLst>
              <a:ext uri="{FF2B5EF4-FFF2-40B4-BE49-F238E27FC236}">
                <a16:creationId xmlns:a16="http://schemas.microsoft.com/office/drawing/2014/main" xmlns="" id="{AEAFB36A-7D5F-4537-949D-AD874EC3C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9450" y="2970213"/>
            <a:ext cx="3048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165" name="TextBox 68">
            <a:extLst>
              <a:ext uri="{FF2B5EF4-FFF2-40B4-BE49-F238E27FC236}">
                <a16:creationId xmlns:a16="http://schemas.microsoft.com/office/drawing/2014/main" xmlns="" id="{098D1E6F-F5CB-4C74-B039-762F6BDDC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200" y="2786063"/>
            <a:ext cx="738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  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63</a:t>
            </a:r>
          </a:p>
        </p:txBody>
      </p:sp>
      <p:sp>
        <p:nvSpPr>
          <p:cNvPr id="1573166" name="TextBox 68">
            <a:extLst>
              <a:ext uri="{FF2B5EF4-FFF2-40B4-BE49-F238E27FC236}">
                <a16:creationId xmlns:a16="http://schemas.microsoft.com/office/drawing/2014/main" xmlns="" id="{500414DD-8AB1-46EC-8EAD-6CD242EBB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9005" y="4447454"/>
            <a:ext cx="738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      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400" b="1" dirty="0">
                <a:solidFill>
                  <a:srgbClr val="FFFF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43</a:t>
            </a:r>
          </a:p>
        </p:txBody>
      </p:sp>
      <p:sp>
        <p:nvSpPr>
          <p:cNvPr id="1573167" name="AutoShape 34" descr="10%">
            <a:extLst>
              <a:ext uri="{FF2B5EF4-FFF2-40B4-BE49-F238E27FC236}">
                <a16:creationId xmlns:a16="http://schemas.microsoft.com/office/drawing/2014/main" xmlns="" id="{76EA75EE-D7AD-4A03-A73C-5789227C1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5" y="4630738"/>
            <a:ext cx="3048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168" name="TextBox 58">
            <a:extLst>
              <a:ext uri="{FF2B5EF4-FFF2-40B4-BE49-F238E27FC236}">
                <a16:creationId xmlns:a16="http://schemas.microsoft.com/office/drawing/2014/main" xmlns="" id="{5B666F79-4AD3-4832-8C19-696D93075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925" y="2901950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ปตร.โคกกระเทียม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1200" b="1" dirty="0">
              <a:solidFill>
                <a:srgbClr val="0000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69" name="TextBox 58">
            <a:extLst>
              <a:ext uri="{FF2B5EF4-FFF2-40B4-BE49-F238E27FC236}">
                <a16:creationId xmlns:a16="http://schemas.microsoft.com/office/drawing/2014/main" xmlns="" id="{9D0BCAFE-0D22-49FC-9D6F-FFD7B189E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9448" y="4576566"/>
            <a:ext cx="1143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*ปตร.เริงราง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   </a:t>
            </a:r>
          </a:p>
        </p:txBody>
      </p:sp>
      <p:sp>
        <p:nvSpPr>
          <p:cNvPr id="1573170" name="Line 116">
            <a:extLst>
              <a:ext uri="{FF2B5EF4-FFF2-40B4-BE49-F238E27FC236}">
                <a16:creationId xmlns:a16="http://schemas.microsoft.com/office/drawing/2014/main" xmlns="" id="{8EA1E019-6250-4E1C-8FB6-09DFA5DA5A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94550" y="2286000"/>
            <a:ext cx="0" cy="5762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171" name="Line 116">
            <a:extLst>
              <a:ext uri="{FF2B5EF4-FFF2-40B4-BE49-F238E27FC236}">
                <a16:creationId xmlns:a16="http://schemas.microsoft.com/office/drawing/2014/main" xmlns="" id="{C0626B53-100E-460C-BA57-30AB6F9D0A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94550" y="3632200"/>
            <a:ext cx="0" cy="5762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172" name="AutoShape 34" descr="10%">
            <a:extLst>
              <a:ext uri="{FF2B5EF4-FFF2-40B4-BE49-F238E27FC236}">
                <a16:creationId xmlns:a16="http://schemas.microsoft.com/office/drawing/2014/main" xmlns="" id="{823F7993-52F2-4E1B-AEEF-E0AB5F8BC821}"/>
              </a:ext>
            </a:extLst>
          </p:cNvPr>
          <p:cNvSpPr>
            <a:spLocks noChangeArrowheads="1"/>
          </p:cNvSpPr>
          <p:nvPr/>
        </p:nvSpPr>
        <p:spPr bwMode="auto">
          <a:xfrm rot="-2582599">
            <a:off x="2132013" y="5592763"/>
            <a:ext cx="3048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173" name="TextBox 59">
            <a:extLst>
              <a:ext uri="{FF2B5EF4-FFF2-40B4-BE49-F238E27FC236}">
                <a16:creationId xmlns:a16="http://schemas.microsoft.com/office/drawing/2014/main" xmlns="" id="{1D8967AE-5290-4109-B25B-62641D383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1857375"/>
            <a:ext cx="1000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ปตร.พลเทพ</a:t>
            </a:r>
            <a:endParaRPr lang="th-TH" altLang="th-TH" sz="1400" b="1">
              <a:solidFill>
                <a:srgbClr val="009900"/>
              </a:solidFill>
              <a:latin typeface="Cordia New" panose="020B0304020202020204" pitchFamily="34" charset="-34"/>
              <a:ea typeface="Gulim" panose="020B0600000101010101" pitchFamily="34" charset="-127"/>
              <a:cs typeface="Cordia New" panose="020B0304020202020204" pitchFamily="34" charset="-34"/>
            </a:endParaRPr>
          </a:p>
        </p:txBody>
      </p:sp>
      <p:sp>
        <p:nvSpPr>
          <p:cNvPr id="1573174" name="TextBox 59">
            <a:extLst>
              <a:ext uri="{FF2B5EF4-FFF2-40B4-BE49-F238E27FC236}">
                <a16:creationId xmlns:a16="http://schemas.microsoft.com/office/drawing/2014/main" xmlns="" id="{99077166-24C3-4108-BEF6-FC973A987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0" y="2517775"/>
            <a:ext cx="1117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2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ปตร.บรมธาตุ</a:t>
            </a:r>
          </a:p>
        </p:txBody>
      </p:sp>
      <p:sp>
        <p:nvSpPr>
          <p:cNvPr id="8" name="AutoShape 20">
            <a:extLst>
              <a:ext uri="{FF2B5EF4-FFF2-40B4-BE49-F238E27FC236}">
                <a16:creationId xmlns:a16="http://schemas.microsoft.com/office/drawing/2014/main" xmlns="" id="{A7BCC857-538C-4E5E-AC2B-7CDFA8E7A8B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5292080" y="1431262"/>
            <a:ext cx="756000" cy="288000"/>
          </a:xfrm>
          <a:prstGeom prst="notchedRightArrow">
            <a:avLst>
              <a:gd name="adj1" fmla="val 50000"/>
              <a:gd name="adj2" fmla="val 63606"/>
            </a:avLst>
          </a:prstGeom>
          <a:solidFill>
            <a:srgbClr val="33CCFF"/>
          </a:solidFill>
          <a:ln w="19050">
            <a:solidFill>
              <a:srgbClr val="33CCFF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lIns="90154" tIns="45075" rIns="90154" bIns="45075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111</a:t>
            </a:r>
            <a:endParaRPr lang="th-TH" b="1" dirty="0">
              <a:solidFill>
                <a:srgbClr val="000000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1573178" name="AutoShape 20" descr="10%">
            <a:extLst>
              <a:ext uri="{FF2B5EF4-FFF2-40B4-BE49-F238E27FC236}">
                <a16:creationId xmlns:a16="http://schemas.microsoft.com/office/drawing/2014/main" xmlns="" id="{21CF276B-202D-40A0-A473-1237A0F370B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37138" y="1928812"/>
            <a:ext cx="266700" cy="85725"/>
          </a:xfrm>
          <a:prstGeom prst="cube">
            <a:avLst>
              <a:gd name="adj" fmla="val 25000"/>
            </a:avLst>
          </a:prstGeom>
          <a:blipFill dpi="0" rotWithShape="0">
            <a:blip r:embed="rId8"/>
            <a:srcRect/>
            <a:tile tx="0" ty="0" sx="100000" sy="100000" flip="none" algn="tl"/>
          </a:blip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th-TH" altLang="th-TH" sz="2800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1573179" name="Line 118">
            <a:extLst>
              <a:ext uri="{FF2B5EF4-FFF2-40B4-BE49-F238E27FC236}">
                <a16:creationId xmlns:a16="http://schemas.microsoft.com/office/drawing/2014/main" xmlns="" id="{6A5F3611-622F-4F6C-B754-F453BAAC2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6963" y="3789363"/>
            <a:ext cx="0" cy="431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573180" name="Text Box 182">
            <a:extLst>
              <a:ext uri="{FF2B5EF4-FFF2-40B4-BE49-F238E27FC236}">
                <a16:creationId xmlns:a16="http://schemas.microsoft.com/office/drawing/2014/main" xmlns="" id="{71F776BF-2D71-4B90-A997-C7E0C62CB8E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333875" y="4938713"/>
            <a:ext cx="1152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r"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1400" b="1">
                <a:solidFill>
                  <a:srgbClr val="FFFFFF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แม่น้ำเจ้าพระยา</a:t>
            </a:r>
          </a:p>
        </p:txBody>
      </p:sp>
      <p:sp>
        <p:nvSpPr>
          <p:cNvPr id="294" name="Text Box 24">
            <a:extLst>
              <a:ext uri="{FF2B5EF4-FFF2-40B4-BE49-F238E27FC236}">
                <a16:creationId xmlns:a16="http://schemas.microsoft.com/office/drawing/2014/main" xmlns="" id="{359A148F-DDC3-4F6E-8A0A-37F2EEADC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467" y="22528"/>
            <a:ext cx="2638646" cy="398975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0321" tIns="45158" rIns="90321" bIns="45158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รวม</a:t>
            </a:r>
            <a:r>
              <a:rPr lang="en-US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 2 </a:t>
            </a:r>
            <a:r>
              <a:rPr lang="th-TH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ฝั่ง</a:t>
            </a:r>
            <a:r>
              <a:rPr lang="en-US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= 278 </a:t>
            </a:r>
            <a:endParaRPr lang="th-TH" sz="2000" b="1" dirty="0">
              <a:solidFill>
                <a:srgbClr val="003399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297" name="Text Box 24">
            <a:extLst>
              <a:ext uri="{FF2B5EF4-FFF2-40B4-BE49-F238E27FC236}">
                <a16:creationId xmlns:a16="http://schemas.microsoft.com/office/drawing/2014/main" xmlns="" id="{1B4EDC0B-224F-493B-B66C-8152D271B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435" y="441551"/>
            <a:ext cx="1801590" cy="398975"/>
          </a:xfrm>
          <a:prstGeom prst="rect">
            <a:avLst/>
          </a:prstGeom>
          <a:solidFill>
            <a:srgbClr val="00FF00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0321" tIns="45158" rIns="90321" bIns="45158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เมื่อวาน</a:t>
            </a:r>
            <a:r>
              <a:rPr lang="en-US" sz="20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= 303 </a:t>
            </a:r>
            <a:endParaRPr lang="th-TH" sz="2000" b="1" dirty="0">
              <a:solidFill>
                <a:srgbClr val="003399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298" name="Text Box 24">
            <a:extLst>
              <a:ext uri="{FF2B5EF4-FFF2-40B4-BE49-F238E27FC236}">
                <a16:creationId xmlns:a16="http://schemas.microsoft.com/office/drawing/2014/main" xmlns="" id="{9DBF2835-78F9-4406-90FE-48C498CF8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936" y="1466340"/>
            <a:ext cx="1876425" cy="337419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0321" tIns="45158" rIns="90321" bIns="45158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16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เมื่อวาน </a:t>
            </a:r>
            <a:r>
              <a:rPr lang="en-US" sz="16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= 170 </a:t>
            </a:r>
            <a:endParaRPr lang="th-TH" sz="1600" b="1" dirty="0">
              <a:solidFill>
                <a:srgbClr val="003399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299" name="Text Box 24">
            <a:extLst>
              <a:ext uri="{FF2B5EF4-FFF2-40B4-BE49-F238E27FC236}">
                <a16:creationId xmlns:a16="http://schemas.microsoft.com/office/drawing/2014/main" xmlns="" id="{5110BDD8-9346-41DB-887E-C761443B4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4097" y="1384679"/>
            <a:ext cx="1811337" cy="337419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lIns="90321" tIns="45158" rIns="90321" bIns="45158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16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เมื่อวาน </a:t>
            </a:r>
            <a:r>
              <a:rPr lang="en-US" sz="1600" b="1" dirty="0">
                <a:solidFill>
                  <a:srgbClr val="003399"/>
                </a:solidFill>
                <a:latin typeface="Cordia New" pitchFamily="34" charset="-34"/>
                <a:ea typeface="Arial Unicode MS" pitchFamily="34" charset="-128"/>
                <a:cs typeface="Cordia New" pitchFamily="34" charset="-34"/>
              </a:rPr>
              <a:t>= 133 </a:t>
            </a:r>
            <a:endParaRPr lang="th-TH" sz="1600" b="1" dirty="0">
              <a:solidFill>
                <a:srgbClr val="003399"/>
              </a:solidFill>
              <a:latin typeface="Cordia New" pitchFamily="34" charset="-34"/>
              <a:ea typeface="Arial Unicode MS" pitchFamily="34" charset="-128"/>
              <a:cs typeface="Cordia New" pitchFamily="34" charset="-34"/>
            </a:endParaRPr>
          </a:p>
        </p:txBody>
      </p:sp>
      <p:sp>
        <p:nvSpPr>
          <p:cNvPr id="300" name="Text Box 92">
            <a:extLst>
              <a:ext uri="{FF2B5EF4-FFF2-40B4-BE49-F238E27FC236}">
                <a16:creationId xmlns:a16="http://schemas.microsoft.com/office/drawing/2014/main" xmlns="" id="{99FB0DB8-42B2-4321-AFD4-5543D3082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145" y="4917384"/>
            <a:ext cx="1223963" cy="25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th-TH" sz="11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C.37 </a:t>
            </a:r>
            <a:r>
              <a:rPr lang="th-TH" altLang="th-TH" sz="1100" b="1" dirty="0">
                <a:solidFill>
                  <a:srgbClr val="000000"/>
                </a:solidFill>
                <a:latin typeface="Cordia New" panose="020B0304020202020204" pitchFamily="34" charset="-34"/>
                <a:ea typeface="Gulim" panose="020B0600000101010101" pitchFamily="34" charset="-127"/>
                <a:cs typeface="Cordia New" panose="020B0304020202020204" pitchFamily="34" charset="-34"/>
              </a:rPr>
              <a:t>ค.บางบาล</a:t>
            </a:r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xmlns="" id="{E1C7F683-8C30-4C61-8B03-6A4526357CA2}"/>
              </a:ext>
            </a:extLst>
          </p:cNvPr>
          <p:cNvCxnSpPr>
            <a:cxnSpLocks/>
          </p:cNvCxnSpPr>
          <p:nvPr/>
        </p:nvCxnSpPr>
        <p:spPr>
          <a:xfrm flipH="1" flipV="1">
            <a:off x="3290199" y="652443"/>
            <a:ext cx="1332098" cy="65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8669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23">
            <a:extLst>
              <a:ext uri="{FF2B5EF4-FFF2-40B4-BE49-F238E27FC236}">
                <a16:creationId xmlns="" xmlns:a16="http://schemas.microsoft.com/office/drawing/2014/main" id="{F77BB6DF-44A0-4286-80B0-F2A70C343456}"/>
              </a:ext>
            </a:extLst>
          </p:cNvPr>
          <p:cNvSpPr/>
          <p:nvPr/>
        </p:nvSpPr>
        <p:spPr>
          <a:xfrm>
            <a:off x="1660244" y="1105639"/>
            <a:ext cx="5292001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dobe Arabic" pitchFamily="18" charset="-78"/>
                <a:ea typeface="Tahoma" pitchFamily="34" charset="0"/>
                <a:cs typeface="Adobe Arabic" pitchFamily="18" charset="-78"/>
              </a:rPr>
              <a:t>แผน-ผล การเพาะปลูกพืชฤดูแล้ง 2560/2561</a:t>
            </a:r>
          </a:p>
        </p:txBody>
      </p:sp>
      <p:pic>
        <p:nvPicPr>
          <p:cNvPr id="5" name="รูปภาพ 59" descr="arrow1.png">
            <a:extLst>
              <a:ext uri="{FF2B5EF4-FFF2-40B4-BE49-F238E27FC236}">
                <a16:creationId xmlns="" xmlns:a16="http://schemas.microsoft.com/office/drawing/2014/main" id="{CB2F8442-02F7-465A-94B6-AEF1C2C1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22272" y="1210280"/>
            <a:ext cx="765812" cy="42634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A809EDAA-4A9C-4DE5-8C25-4EACE995C9AA}"/>
              </a:ext>
            </a:extLst>
          </p:cNvPr>
          <p:cNvGrpSpPr/>
          <p:nvPr/>
        </p:nvGrpSpPr>
        <p:grpSpPr>
          <a:xfrm>
            <a:off x="1017180" y="1045259"/>
            <a:ext cx="756386" cy="756386"/>
            <a:chOff x="824238" y="2449218"/>
            <a:chExt cx="756386" cy="756386"/>
          </a:xfrm>
        </p:grpSpPr>
        <p:pic>
          <p:nvPicPr>
            <p:cNvPr id="7" name="รูปภาพ 34" descr="Untitled-27.png">
              <a:extLst>
                <a:ext uri="{FF2B5EF4-FFF2-40B4-BE49-F238E27FC236}">
                  <a16:creationId xmlns="" xmlns:a16="http://schemas.microsoft.com/office/drawing/2014/main" id="{20860931-2D85-4100-927B-97A89DD57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238" y="2449218"/>
              <a:ext cx="756386" cy="756386"/>
            </a:xfrm>
            <a:prstGeom prst="rect">
              <a:avLst/>
            </a:prstGeom>
          </p:spPr>
        </p:pic>
        <p:pic>
          <p:nvPicPr>
            <p:cNvPr id="8" name="Picture 26">
              <a:extLst>
                <a:ext uri="{FF2B5EF4-FFF2-40B4-BE49-F238E27FC236}">
                  <a16:creationId xmlns="" xmlns:a16="http://schemas.microsoft.com/office/drawing/2014/main" id="{F56E2F34-8613-41B3-AFC2-A79BB908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770" y="2552801"/>
              <a:ext cx="549134" cy="522992"/>
            </a:xfrm>
            <a:prstGeom prst="rect">
              <a:avLst/>
            </a:prstGeom>
          </p:spPr>
        </p:pic>
      </p:grpSp>
      <p:sp>
        <p:nvSpPr>
          <p:cNvPr id="10" name="กล่องข้อความ 6">
            <a:extLst>
              <a:ext uri="{FF2B5EF4-FFF2-40B4-BE49-F238E27FC236}">
                <a16:creationId xmlns="" xmlns:a16="http://schemas.microsoft.com/office/drawing/2014/main" id="{43466CF4-D336-46BE-96CF-C38ED6B26337}"/>
              </a:ext>
            </a:extLst>
          </p:cNvPr>
          <p:cNvSpPr txBox="1"/>
          <p:nvPr/>
        </p:nvSpPr>
        <p:spPr>
          <a:xfrm>
            <a:off x="4965406" y="3095322"/>
            <a:ext cx="28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IrisUPC" panose="020B0604020202020204" pitchFamily="34" charset="-34"/>
              </a:rPr>
              <a:t>-</a:t>
            </a: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08547"/>
            <a:ext cx="9144000" cy="29344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ABF2773-4E17-4979-A67D-E3C16F2E4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24262"/>
            <a:ext cx="9096020" cy="2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2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/>
          <p:cNvSpPr txBox="1"/>
          <p:nvPr/>
        </p:nvSpPr>
        <p:spPr>
          <a:xfrm>
            <a:off x="0" y="187102"/>
            <a:ext cx="9144000" cy="55399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457189"/>
            <a:r>
              <a:rPr lang="th-TH" sz="30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การตรวจวัดค่าความเค็มแม่น้ำเจ้าพระยา แม่น้ำแม่กลอง แม่น้ำท่าจีน แม่น้ำบางปะกง</a:t>
            </a: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3576"/>
            <a:ext cx="2144454" cy="877900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82" y="6106528"/>
            <a:ext cx="2016427" cy="621116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506" y="6078729"/>
            <a:ext cx="2336495" cy="676715"/>
          </a:xfrm>
          <a:prstGeom prst="rect">
            <a:avLst/>
          </a:prstGeom>
        </p:spPr>
      </p:pic>
      <p:sp>
        <p:nvSpPr>
          <p:cNvPr id="2" name="กล่องข้อความ 1"/>
          <p:cNvSpPr txBox="1"/>
          <p:nvPr/>
        </p:nvSpPr>
        <p:spPr>
          <a:xfrm>
            <a:off x="1704871" y="2919217"/>
            <a:ext cx="974535" cy="30008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457189"/>
            <a:r>
              <a:rPr lang="th-TH" sz="135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แม่น้ำเจ้าพระยา</a:t>
            </a:r>
          </a:p>
        </p:txBody>
      </p:sp>
      <p:sp>
        <p:nvSpPr>
          <p:cNvPr id="20" name="กล่องข้อความ 19"/>
          <p:cNvSpPr txBox="1"/>
          <p:nvPr/>
        </p:nvSpPr>
        <p:spPr>
          <a:xfrm>
            <a:off x="6388297" y="2919217"/>
            <a:ext cx="879170" cy="30008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457189"/>
            <a:r>
              <a:rPr lang="th-TH" sz="13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แม่น้ำแม่กลอง</a:t>
            </a: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1704870" y="5568865"/>
            <a:ext cx="879170" cy="30008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457189"/>
            <a:r>
              <a:rPr lang="th-TH" sz="13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แม่น้ำท่าจีน</a:t>
            </a:r>
          </a:p>
        </p:txBody>
      </p:sp>
      <p:sp>
        <p:nvSpPr>
          <p:cNvPr id="22" name="กล่องข้อความ 21"/>
          <p:cNvSpPr txBox="1"/>
          <p:nvPr/>
        </p:nvSpPr>
        <p:spPr>
          <a:xfrm>
            <a:off x="6388297" y="5558779"/>
            <a:ext cx="1050834" cy="30008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457189"/>
            <a:r>
              <a:rPr lang="th-TH" sz="135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แม่น้ำบางปะกง</a:t>
            </a: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6509629" y="6093920"/>
            <a:ext cx="131240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457189"/>
            <a:r>
              <a:rPr lang="th-TH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 </a:t>
            </a:r>
          </a:p>
          <a:p>
            <a:pPr algn="ctr" defTabSz="457189"/>
            <a:r>
              <a:rPr lang="th-TH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วันที่ 1 เม.ย. 61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235A082-7CBA-4B7D-A06F-B093B27132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89" t="15407" r="10948" b="30533"/>
          <a:stretch/>
        </p:blipFill>
        <p:spPr>
          <a:xfrm>
            <a:off x="7705506" y="5564159"/>
            <a:ext cx="1438495" cy="1361979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45816"/>
            <a:ext cx="4572001" cy="214560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023" y="745816"/>
            <a:ext cx="4506977" cy="214421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3280877"/>
            <a:ext cx="4571992" cy="226018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7024" y="3278204"/>
            <a:ext cx="4506977" cy="225277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129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3C65198-FCFE-43AF-A512-1F6DD19E5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8"/>
          <a:stretch/>
        </p:blipFill>
        <p:spPr>
          <a:xfrm>
            <a:off x="2052936" y="734287"/>
            <a:ext cx="3456938" cy="6114913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="" xmlns:a16="http://schemas.microsoft.com/office/drawing/2014/main" id="{ADA1C9D1-D469-4FB7-9377-F9707FA39457}"/>
              </a:ext>
            </a:extLst>
          </p:cNvPr>
          <p:cNvSpPr/>
          <p:nvPr/>
        </p:nvSpPr>
        <p:spPr>
          <a:xfrm>
            <a:off x="0" y="777007"/>
            <a:ext cx="2127228" cy="11931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F33ED399-D8C9-4B5A-80B2-AAC6BB4A8F7B}"/>
              </a:ext>
            </a:extLst>
          </p:cNvPr>
          <p:cNvSpPr/>
          <p:nvPr/>
        </p:nvSpPr>
        <p:spPr>
          <a:xfrm>
            <a:off x="1" y="4335291"/>
            <a:ext cx="1996439" cy="11931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Rectangle: Rounded Corners 60">
            <a:extLst>
              <a:ext uri="{FF2B5EF4-FFF2-40B4-BE49-F238E27FC236}">
                <a16:creationId xmlns="" xmlns:a16="http://schemas.microsoft.com/office/drawing/2014/main" id="{B8140B00-5D14-4B24-8E49-A1F94839D904}"/>
              </a:ext>
            </a:extLst>
          </p:cNvPr>
          <p:cNvSpPr/>
          <p:nvPr/>
        </p:nvSpPr>
        <p:spPr>
          <a:xfrm>
            <a:off x="5647034" y="2501890"/>
            <a:ext cx="2871521" cy="16115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="" xmlns:a16="http://schemas.microsoft.com/office/drawing/2014/main" id="{AC9D90A6-4893-4A88-89C3-7D41FA33F554}"/>
              </a:ext>
            </a:extLst>
          </p:cNvPr>
          <p:cNvSpPr txBox="1"/>
          <p:nvPr/>
        </p:nvSpPr>
        <p:spPr>
          <a:xfrm>
            <a:off x="1504950" y="8800"/>
            <a:ext cx="5791200" cy="707886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Text" lastClr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   การเตรียมการเครื่องจักร - เครื่องมือ เพื่อสนับสนุน </a:t>
            </a:r>
            <a:b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</a:br>
            <a: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การช่วยเหลือภัยแล้งในพื้นที่ของกรมชลประทาน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24AA18C-F56A-4E6E-A52F-4EC273961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905" y="-8801"/>
            <a:ext cx="609653" cy="7254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82D8E50-64DC-470B-AFDD-72DB6B121605}"/>
              </a:ext>
            </a:extLst>
          </p:cNvPr>
          <p:cNvGrpSpPr/>
          <p:nvPr/>
        </p:nvGrpSpPr>
        <p:grpSpPr>
          <a:xfrm>
            <a:off x="9523" y="831354"/>
            <a:ext cx="2127229" cy="1005157"/>
            <a:chOff x="6366287" y="743086"/>
            <a:chExt cx="2402146" cy="1239632"/>
          </a:xfrm>
        </p:grpSpPr>
        <p:sp>
          <p:nvSpPr>
            <p:cNvPr id="7" name="สี่เหลี่ยมผืนผ้า 8">
              <a:extLst>
                <a:ext uri="{FF2B5EF4-FFF2-40B4-BE49-F238E27FC236}">
                  <a16:creationId xmlns="" xmlns:a16="http://schemas.microsoft.com/office/drawing/2014/main" id="{E2239658-70FC-416E-A18B-A751836F9008}"/>
                </a:ext>
              </a:extLst>
            </p:cNvPr>
            <p:cNvSpPr/>
            <p:nvPr/>
          </p:nvSpPr>
          <p:spPr>
            <a:xfrm>
              <a:off x="6366287" y="743086"/>
              <a:ext cx="2402146" cy="1239632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     </a:t>
              </a: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ภาคเหนือ 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เครื่องสูบน้ำรวม  333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รถบรรทุกน้ำรวม 42  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sz="1600" b="1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ปฏิบัติงาน </a:t>
              </a:r>
              <a:r>
                <a:rPr lang="en-US" sz="1600" b="1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: </a:t>
              </a:r>
              <a:r>
                <a:rPr lang="th-TH" sz="1600" b="1" u="sng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เครื่องสูบน้ำ 73 เครื่อง</a:t>
              </a:r>
              <a:endParaRPr kumimoji="0" lang="th-TH" sz="1600" b="1" i="0" u="sng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Cordia New" panose="020B0304020202020204" pitchFamily="34" charset="-34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9AF14B33-9D7A-469E-BE50-8BD55E57E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70809" y="743087"/>
              <a:ext cx="287166" cy="269218"/>
            </a:xfrm>
            <a:prstGeom prst="rect">
              <a:avLst/>
            </a:prstGeom>
          </p:spPr>
        </p:pic>
      </p:grpSp>
      <p:sp>
        <p:nvSpPr>
          <p:cNvPr id="10" name="สี่เหลี่ยมผืนผ้า 12">
            <a:extLst>
              <a:ext uri="{FF2B5EF4-FFF2-40B4-BE49-F238E27FC236}">
                <a16:creationId xmlns="" xmlns:a16="http://schemas.microsoft.com/office/drawing/2014/main" id="{012E1694-9702-4590-BB00-105431C35964}"/>
              </a:ext>
            </a:extLst>
          </p:cNvPr>
          <p:cNvSpPr/>
          <p:nvPr/>
        </p:nvSpPr>
        <p:spPr>
          <a:xfrm>
            <a:off x="4316825" y="4363932"/>
            <a:ext cx="4786965" cy="2441298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rgbClr val="4F81BD"/>
            </a:solidFill>
            <a:prstDash val="dash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b="1" i="0" u="sng" strike="noStrike" kern="0" cap="none" spc="0" normalizeH="0" baseline="0" noProof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แผนปี 2561 จากสำนักเครื่องจักรกล รวมทั้งประเทศ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ภาคเหนือ เครื่องสูบน้ำจำนวน 333 เครื่อง  รถบรรทุกน้ำ 42 คัน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ภาคคะวันออกเฉียงเหนือ จำนวน 374 เครื่อง รถบรรทุกน้ำ 74 คัน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ภาคกลาง +ภาคตะวันออก + ภาคตะวันตก จำนวน 701 เครื่อง รถบรรทุกน้ำ 103 คัน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ภาคใต้ จำนวน 294 เครื่อง รถบรรทุกน้ำ 19 คัน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สำรองส่วนกลาง 663 เครื่อง สำรองรถบรรทุกน้ำส่วนกลาง 4 คัน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รวมเครื่องสูบน้ำทั้งหมด 2</a:t>
            </a:r>
            <a:r>
              <a:rPr kumimoji="0" lang="en-US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,</a:t>
            </a:r>
            <a:r>
              <a:rPr kumimoji="0" lang="th-TH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365 เครื่อง</a:t>
            </a:r>
            <a:br>
              <a:rPr kumimoji="0" lang="th-TH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</a:br>
            <a:r>
              <a:rPr kumimoji="0" lang="th-TH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รวมจำนวนรถบรรทุกน้ำ 242 คัน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600" b="1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รวมปฏิบัติงานทั้งหมด </a:t>
            </a:r>
            <a:r>
              <a:rPr lang="en-US" sz="1600" b="1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1600" b="1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b="1" u="sng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เครื่องสูบน้ำ </a:t>
            </a:r>
            <a:r>
              <a:rPr lang="en-US" sz="1600" b="1" u="sng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190 </a:t>
            </a:r>
            <a:r>
              <a:rPr lang="th-TH" sz="1600" b="1" u="sng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</a:t>
            </a:r>
            <a:endParaRPr kumimoji="0" lang="th-TH" sz="1600" b="1" i="0" u="sng" strike="noStrike" kern="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b="0" i="0" u="none" strike="noStrike" kern="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0D6AF12-32B8-4B81-92EF-1BBE8FEB5548}"/>
              </a:ext>
            </a:extLst>
          </p:cNvPr>
          <p:cNvGrpSpPr/>
          <p:nvPr/>
        </p:nvGrpSpPr>
        <p:grpSpPr>
          <a:xfrm>
            <a:off x="5737461" y="2534114"/>
            <a:ext cx="2781095" cy="1579343"/>
            <a:chOff x="5991379" y="2143624"/>
            <a:chExt cx="2781095" cy="1514522"/>
          </a:xfrm>
        </p:grpSpPr>
        <p:sp>
          <p:nvSpPr>
            <p:cNvPr id="11" name="สี่เหลี่ยมผืนผ้า 21">
              <a:extLst>
                <a:ext uri="{FF2B5EF4-FFF2-40B4-BE49-F238E27FC236}">
                  <a16:creationId xmlns="" xmlns:a16="http://schemas.microsoft.com/office/drawing/2014/main" id="{BAE20ABA-998E-4178-8C9E-A6B03D069A47}"/>
                </a:ext>
              </a:extLst>
            </p:cNvPr>
            <p:cNvSpPr/>
            <p:nvPr/>
          </p:nvSpPr>
          <p:spPr>
            <a:xfrm>
              <a:off x="5991379" y="2143624"/>
              <a:ext cx="2781095" cy="15145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     </a:t>
              </a: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ภาคกลาง + ภาคตะวันออก + ภาคตะวันตก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เครื่องสูบน้ำรวม  701  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รถบรรทุกน้ำรวม 103  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ส่วนกลางสำรองเครื่องสูบน้ำ 663 เครื่อง</a:t>
              </a:r>
              <a:b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</a:b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ส่วนกลางสำรองรถบรรทุกน้ำ 4   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sz="1600" b="1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ปฏิบัติงาน </a:t>
              </a:r>
              <a:r>
                <a:rPr lang="en-US" sz="1600" b="1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:</a:t>
              </a:r>
              <a:r>
                <a:rPr lang="th-TH" sz="1600" b="1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sz="1600" b="1" u="sng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เครื่องสูบน้ำ 73 เครื่อง</a:t>
              </a:r>
              <a:endParaRPr kumimoji="0" lang="th-TH" sz="1600" b="1" i="0" u="sng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600" b="0" i="0" u="none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47F7235B-A849-4A4D-BAE4-C3C7AAD1E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91380" y="2191249"/>
              <a:ext cx="276697" cy="259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7FB6ACA-76F1-461C-B01B-3A16EF0C663A}"/>
              </a:ext>
            </a:extLst>
          </p:cNvPr>
          <p:cNvGrpSpPr/>
          <p:nvPr/>
        </p:nvGrpSpPr>
        <p:grpSpPr>
          <a:xfrm>
            <a:off x="5847795" y="831354"/>
            <a:ext cx="2517594" cy="1193180"/>
            <a:chOff x="5624679" y="771541"/>
            <a:chExt cx="2517594" cy="119318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="" xmlns:a16="http://schemas.microsoft.com/office/drawing/2014/main" id="{FB631749-CE1A-4B3A-B98A-D0FCA1DFB749}"/>
                </a:ext>
              </a:extLst>
            </p:cNvPr>
            <p:cNvSpPr/>
            <p:nvPr/>
          </p:nvSpPr>
          <p:spPr>
            <a:xfrm>
              <a:off x="5624679" y="771541"/>
              <a:ext cx="2517594" cy="1193180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4" name="สี่เหลี่ยมผืนผ้า 17">
              <a:extLst>
                <a:ext uri="{FF2B5EF4-FFF2-40B4-BE49-F238E27FC236}">
                  <a16:creationId xmlns="" xmlns:a16="http://schemas.microsoft.com/office/drawing/2014/main" id="{A043F55D-D2E5-46F1-89FE-8731459C1F7F}"/>
                </a:ext>
              </a:extLst>
            </p:cNvPr>
            <p:cNvSpPr/>
            <p:nvPr/>
          </p:nvSpPr>
          <p:spPr>
            <a:xfrm>
              <a:off x="5800392" y="840331"/>
              <a:ext cx="2131979" cy="1005156"/>
            </a:xfrm>
            <a:prstGeom prst="rect">
              <a:avLst/>
            </a:prstGeom>
            <a:grpFill/>
            <a:ln w="1905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     </a:t>
              </a: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ภาคตะวันออกเฉียงเหนือเหนือ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เครื่องสูบน้ำรวม  374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รถบรรทุกน้ำรวม 74  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sz="1600" b="1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ปฏิบัติงาน </a:t>
              </a:r>
              <a:r>
                <a:rPr lang="en-US" sz="1600" b="1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: </a:t>
              </a:r>
              <a:r>
                <a:rPr lang="th-TH" sz="1600" b="1" u="sng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เครื่องสูบน้ำ 36 เครื่อง</a:t>
              </a:r>
              <a:endParaRPr kumimoji="0" lang="th-TH" sz="1600" b="1" i="0" u="sng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6767AE70-F6E4-4D94-A237-F6D4413C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06882" y="840331"/>
              <a:ext cx="303410" cy="284447"/>
            </a:xfrm>
            <a:prstGeom prst="rect">
              <a:avLst/>
            </a:prstGeom>
            <a:grpFill/>
          </p:spPr>
        </p:pic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A032050-1EC4-4D53-A83E-D409A06289E6}"/>
              </a:ext>
            </a:extLst>
          </p:cNvPr>
          <p:cNvGrpSpPr/>
          <p:nvPr/>
        </p:nvGrpSpPr>
        <p:grpSpPr>
          <a:xfrm>
            <a:off x="-17797" y="4363932"/>
            <a:ext cx="2070733" cy="1005156"/>
            <a:chOff x="118301" y="3495438"/>
            <a:chExt cx="1946684" cy="1005156"/>
          </a:xfrm>
        </p:grpSpPr>
        <p:sp>
          <p:nvSpPr>
            <p:cNvPr id="16" name="สี่เหลี่ยมผืนผ้า 25">
              <a:extLst>
                <a:ext uri="{FF2B5EF4-FFF2-40B4-BE49-F238E27FC236}">
                  <a16:creationId xmlns="" xmlns:a16="http://schemas.microsoft.com/office/drawing/2014/main" id="{6AEBD94C-517E-4A26-BEC9-7EB88403D9C0}"/>
                </a:ext>
              </a:extLst>
            </p:cNvPr>
            <p:cNvSpPr/>
            <p:nvPr/>
          </p:nvSpPr>
          <p:spPr>
            <a:xfrm>
              <a:off x="118301" y="3495438"/>
              <a:ext cx="1946684" cy="1005156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      </a:t>
              </a: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ภาคใต้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เครื่องสูบน้ำรวม  294 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รถบรรทุกน้ำรวม  19   คัน</a:t>
              </a:r>
            </a:p>
            <a:p>
              <a:pPr lvl="0" defTabSz="914400"/>
              <a:r>
                <a:rPr lang="th-TH" sz="1600" b="1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ปฎิบัติงาน </a:t>
              </a:r>
              <a:r>
                <a:rPr lang="en-US" sz="1600" b="1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: </a:t>
              </a:r>
              <a:r>
                <a:rPr lang="th-TH" sz="1600" b="1" u="sng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เครื่องสูบน้ำ </a:t>
              </a:r>
              <a:r>
                <a:rPr lang="en-US" sz="1600" b="1" u="sng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8 </a:t>
              </a:r>
              <a:r>
                <a:rPr lang="th-TH" sz="1600" b="1" u="sng" kern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เครื่อง</a:t>
              </a:r>
              <a:endParaRPr kumimoji="0" lang="th-TH" sz="1600" b="1" i="0" u="sng" strike="noStrike" kern="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0963B55A-611A-4A26-9F7E-526A73442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8645" y="3506159"/>
              <a:ext cx="257273" cy="241194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FAE37DE-0F40-4E69-AAA4-9DD41911CA3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89" t="15407" r="10948" b="30533"/>
          <a:stretch/>
        </p:blipFill>
        <p:spPr>
          <a:xfrm>
            <a:off x="-52942" y="5712464"/>
            <a:ext cx="1209894" cy="1145536"/>
          </a:xfrm>
          <a:prstGeom prst="rect">
            <a:avLst/>
          </a:prstGeom>
        </p:spPr>
      </p:pic>
      <p:cxnSp>
        <p:nvCxnSpPr>
          <p:cNvPr id="23" name="ตัวเชื่อมต่อหักมุม 130">
            <a:extLst>
              <a:ext uri="{FF2B5EF4-FFF2-40B4-BE49-F238E27FC236}">
                <a16:creationId xmlns="" xmlns:a16="http://schemas.microsoft.com/office/drawing/2014/main" id="{349EBED5-EBE6-4419-AECC-1782EBBCBA0B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384357" y="1427944"/>
            <a:ext cx="1463438" cy="1084486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22" name="วงรี 154">
            <a:extLst>
              <a:ext uri="{FF2B5EF4-FFF2-40B4-BE49-F238E27FC236}">
                <a16:creationId xmlns="" xmlns:a16="http://schemas.microsoft.com/office/drawing/2014/main" id="{009548A4-C32D-4EB2-B70A-74EF3DACB298}"/>
              </a:ext>
            </a:extLst>
          </p:cNvPr>
          <p:cNvSpPr/>
          <p:nvPr/>
        </p:nvSpPr>
        <p:spPr>
          <a:xfrm>
            <a:off x="4288454" y="2443849"/>
            <a:ext cx="137161" cy="137161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74193">
              <a:defRPr/>
            </a:pPr>
            <a:endParaRPr lang="th-TH" sz="1524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7" name="ตัวเชื่อมต่อหักมุม 130">
            <a:extLst>
              <a:ext uri="{FF2B5EF4-FFF2-40B4-BE49-F238E27FC236}">
                <a16:creationId xmlns="" xmlns:a16="http://schemas.microsoft.com/office/drawing/2014/main" id="{615CA61A-2A6E-4606-9EEA-5FC797E27B96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2127228" y="1373597"/>
            <a:ext cx="771777" cy="278921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7030A0"/>
            </a:solidFill>
            <a:prstDash val="solid"/>
          </a:ln>
          <a:effectLst/>
        </p:spPr>
      </p:cxnSp>
      <p:sp>
        <p:nvSpPr>
          <p:cNvPr id="26" name="วงรี 154">
            <a:extLst>
              <a:ext uri="{FF2B5EF4-FFF2-40B4-BE49-F238E27FC236}">
                <a16:creationId xmlns="" xmlns:a16="http://schemas.microsoft.com/office/drawing/2014/main" id="{6261B6FD-3343-4CBC-9F50-F4054ED42543}"/>
              </a:ext>
            </a:extLst>
          </p:cNvPr>
          <p:cNvSpPr/>
          <p:nvPr/>
        </p:nvSpPr>
        <p:spPr>
          <a:xfrm>
            <a:off x="2903544" y="1583937"/>
            <a:ext cx="137161" cy="137161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74193">
              <a:defRPr/>
            </a:pPr>
            <a:endParaRPr lang="th-TH" sz="1524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1" name="วงรี 154">
            <a:extLst>
              <a:ext uri="{FF2B5EF4-FFF2-40B4-BE49-F238E27FC236}">
                <a16:creationId xmlns="" xmlns:a16="http://schemas.microsoft.com/office/drawing/2014/main" id="{D4E66F82-823D-46BE-A226-D82DDB8FA10C}"/>
              </a:ext>
            </a:extLst>
          </p:cNvPr>
          <p:cNvSpPr/>
          <p:nvPr/>
        </p:nvSpPr>
        <p:spPr>
          <a:xfrm>
            <a:off x="2645223" y="5275897"/>
            <a:ext cx="137161" cy="137161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74193">
              <a:defRPr/>
            </a:pPr>
            <a:endParaRPr lang="th-TH" sz="1524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32" name="ตัวเชื่อมต่อหักมุม 130">
            <a:extLst>
              <a:ext uri="{FF2B5EF4-FFF2-40B4-BE49-F238E27FC236}">
                <a16:creationId xmlns="" xmlns:a16="http://schemas.microsoft.com/office/drawing/2014/main" id="{A77FEED1-C1D7-486B-B0EF-4B89E2058201}"/>
              </a:ext>
            </a:extLst>
          </p:cNvPr>
          <p:cNvCxnSpPr>
            <a:cxnSpLocks/>
            <a:stCxn id="64" idx="3"/>
            <a:endCxn id="31" idx="2"/>
          </p:cNvCxnSpPr>
          <p:nvPr/>
        </p:nvCxnSpPr>
        <p:spPr>
          <a:xfrm>
            <a:off x="1996440" y="4931881"/>
            <a:ext cx="648783" cy="412597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CFA43477-8B2E-4E49-849E-5A312843B364}"/>
              </a:ext>
            </a:extLst>
          </p:cNvPr>
          <p:cNvCxnSpPr>
            <a:cxnSpLocks/>
          </p:cNvCxnSpPr>
          <p:nvPr/>
        </p:nvCxnSpPr>
        <p:spPr>
          <a:xfrm flipV="1">
            <a:off x="3896310" y="3419475"/>
            <a:ext cx="1723440" cy="357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AB3A968D-0C30-46C9-B60A-9CCDD10482FE}"/>
              </a:ext>
            </a:extLst>
          </p:cNvPr>
          <p:cNvCxnSpPr>
            <a:cxnSpLocks/>
          </p:cNvCxnSpPr>
          <p:nvPr/>
        </p:nvCxnSpPr>
        <p:spPr>
          <a:xfrm>
            <a:off x="3161249" y="3423054"/>
            <a:ext cx="5979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5FB411F3-34A3-4052-8EA3-46AD0C35B236}"/>
              </a:ext>
            </a:extLst>
          </p:cNvPr>
          <p:cNvCxnSpPr>
            <a:cxnSpLocks/>
            <a:endCxn id="50" idx="4"/>
          </p:cNvCxnSpPr>
          <p:nvPr/>
        </p:nvCxnSpPr>
        <p:spPr>
          <a:xfrm flipV="1">
            <a:off x="3433363" y="3209267"/>
            <a:ext cx="0" cy="21378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วงรี 154">
            <a:extLst>
              <a:ext uri="{FF2B5EF4-FFF2-40B4-BE49-F238E27FC236}">
                <a16:creationId xmlns="" xmlns:a16="http://schemas.microsoft.com/office/drawing/2014/main" id="{A8BE6E4A-A1E5-411D-B386-560A62EA063F}"/>
              </a:ext>
            </a:extLst>
          </p:cNvPr>
          <p:cNvSpPr/>
          <p:nvPr/>
        </p:nvSpPr>
        <p:spPr>
          <a:xfrm>
            <a:off x="3364782" y="3072106"/>
            <a:ext cx="137161" cy="137161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74193">
              <a:defRPr/>
            </a:pPr>
            <a:endParaRPr lang="th-TH" sz="1524" kern="0" dirty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2" name="วงรี 154">
            <a:extLst>
              <a:ext uri="{FF2B5EF4-FFF2-40B4-BE49-F238E27FC236}">
                <a16:creationId xmlns="" xmlns:a16="http://schemas.microsoft.com/office/drawing/2014/main" id="{1AB44A91-0EAA-427E-907D-FE96B0A95B26}"/>
              </a:ext>
            </a:extLst>
          </p:cNvPr>
          <p:cNvSpPr/>
          <p:nvPr/>
        </p:nvSpPr>
        <p:spPr>
          <a:xfrm>
            <a:off x="3024088" y="3354473"/>
            <a:ext cx="137161" cy="137161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74193">
              <a:defRPr/>
            </a:pPr>
            <a:endParaRPr lang="th-TH" sz="1524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วงรี 154">
            <a:extLst>
              <a:ext uri="{FF2B5EF4-FFF2-40B4-BE49-F238E27FC236}">
                <a16:creationId xmlns="" xmlns:a16="http://schemas.microsoft.com/office/drawing/2014/main" id="{237E8DE8-63E2-4B68-9629-CE6C2EB37018}"/>
              </a:ext>
            </a:extLst>
          </p:cNvPr>
          <p:cNvSpPr/>
          <p:nvPr/>
        </p:nvSpPr>
        <p:spPr>
          <a:xfrm>
            <a:off x="3759149" y="3339001"/>
            <a:ext cx="137161" cy="137161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74193">
              <a:defRPr/>
            </a:pPr>
            <a:endParaRPr lang="th-TH" sz="1524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743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วงรี 42"/>
          <p:cNvSpPr/>
          <p:nvPr/>
        </p:nvSpPr>
        <p:spPr>
          <a:xfrm>
            <a:off x="4406775" y="3905748"/>
            <a:ext cx="1000125" cy="101566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sp>
        <p:nvSpPr>
          <p:cNvPr id="41" name="วงรี 40"/>
          <p:cNvSpPr/>
          <p:nvPr/>
        </p:nvSpPr>
        <p:spPr>
          <a:xfrm>
            <a:off x="4406772" y="469254"/>
            <a:ext cx="1000125" cy="101566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3"/>
          <a:srcRect l="32796" r="1" b="35648"/>
          <a:stretch/>
        </p:blipFill>
        <p:spPr>
          <a:xfrm rot="16200000">
            <a:off x="6908049" y="4622051"/>
            <a:ext cx="2410632" cy="2010470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5406897" y="-44808"/>
            <a:ext cx="3242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3"/>
            <a:r>
              <a:rPr lang="th-TH" sz="32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การบริหารจัดการน้ำ</a:t>
            </a:r>
            <a:br>
              <a:rPr lang="th-TH" sz="32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พื้นที่ลุ่มต่ำลุ่มน้ำเจ้าพระยา ปี 256</a:t>
            </a:r>
            <a:r>
              <a:rPr lang="en-US" sz="24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th-TH" b="1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5495925" y="896305"/>
            <a:ext cx="3562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ทุ่ง คือทุ่งบาง</a:t>
            </a:r>
            <a:r>
              <a:rPr lang="th-TH" sz="2000" b="1" kern="0" spc="-30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ระกำ พื้นที่ 0.</a:t>
            </a:r>
            <a:r>
              <a:rPr lang="en-US" sz="2000" b="1" kern="0" spc="-30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382</a:t>
            </a:r>
            <a:r>
              <a:rPr lang="th-TH" sz="2000" b="1" kern="0" spc="-30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ล้านไร่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kern="0" spc="-30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เริ่มเพาะปลูก 1 เมษายน 256</a:t>
            </a:r>
            <a:r>
              <a:rPr lang="en-US" sz="2000" b="1" kern="0" spc="-30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th-TH" sz="2000" b="1" kern="0" spc="-30" dirty="0" smtClean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4" name="กล่องข้อความ 23"/>
          <p:cNvSpPr txBox="1"/>
          <p:nvPr/>
        </p:nvSpPr>
        <p:spPr>
          <a:xfrm>
            <a:off x="5495925" y="3749131"/>
            <a:ext cx="3562350" cy="163121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kern="0" spc="-30" dirty="0" smtClean="0">
                <a:solidFill>
                  <a:srgbClr val="70AD47">
                    <a:lumMod val="75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12 </a:t>
            </a:r>
            <a:r>
              <a:rPr lang="th-TH" sz="2000" b="1" kern="0" spc="-30" dirty="0">
                <a:solidFill>
                  <a:srgbClr val="70AD47">
                    <a:lumMod val="75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ทุ่ง </a:t>
            </a:r>
            <a:r>
              <a:rPr lang="th-TH" sz="2000" b="1" kern="0" spc="-30" dirty="0" smtClean="0">
                <a:solidFill>
                  <a:srgbClr val="70AD47">
                    <a:lumMod val="75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 1.15 ล้านไร่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kern="0" spc="-30" dirty="0" smtClean="0">
                <a:solidFill>
                  <a:srgbClr val="70AD47">
                    <a:lumMod val="75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เริ่มเพาะปลูก 1 พฤษภาคม 256</a:t>
            </a:r>
            <a:r>
              <a:rPr lang="en-US" sz="2000" b="1" kern="0" spc="-30" dirty="0" smtClean="0">
                <a:solidFill>
                  <a:srgbClr val="70AD47">
                    <a:lumMod val="75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th-TH" sz="2000" b="1" kern="0" spc="-30" dirty="0" smtClean="0">
              <a:solidFill>
                <a:srgbClr val="70AD47">
                  <a:lumMod val="75000"/>
                </a:srgb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kern="0" spc="-30" dirty="0" smtClean="0">
                <a:solidFill>
                  <a:srgbClr val="70AD47">
                    <a:lumMod val="75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เก็บเกี่ยวแล้วเสร็จประมาณ 15 กันยายน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kern="0" spc="-30" dirty="0" smtClean="0">
                <a:solidFill>
                  <a:srgbClr val="70AD47">
                    <a:lumMod val="75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รับน้ำเข้าทุ่งประมาณ 25 กันยายน 256</a:t>
            </a:r>
            <a:r>
              <a:rPr lang="en-US" sz="2000" b="1" kern="0" spc="-30" dirty="0" smtClean="0">
                <a:solidFill>
                  <a:srgbClr val="70AD47">
                    <a:lumMod val="75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th-TH" sz="2000" b="1" kern="0" spc="-30" dirty="0" smtClean="0">
              <a:solidFill>
                <a:srgbClr val="70AD47">
                  <a:lumMod val="75000"/>
                </a:srgb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b="1" kern="0" spc="-30" dirty="0" smtClean="0">
                <a:solidFill>
                  <a:srgbClr val="70AD47">
                    <a:lumMod val="75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สามารถหน่วงน้ำได้ 1,500 ล้านลูกบาศก์เมตร</a:t>
            </a:r>
            <a:endParaRPr lang="th-TH" sz="2000" b="1" kern="0" spc="-30" dirty="0">
              <a:solidFill>
                <a:srgbClr val="70AD47">
                  <a:lumMod val="75000"/>
                </a:srgb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6" name="ตัวเชื่อมต่อตรง 25"/>
          <p:cNvCxnSpPr/>
          <p:nvPr/>
        </p:nvCxnSpPr>
        <p:spPr>
          <a:xfrm>
            <a:off x="4406775" y="3524918"/>
            <a:ext cx="440055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ตัวเชื่อมต่อตรง 26"/>
          <p:cNvCxnSpPr/>
          <p:nvPr/>
        </p:nvCxnSpPr>
        <p:spPr>
          <a:xfrm>
            <a:off x="4406775" y="3513797"/>
            <a:ext cx="4400550" cy="0"/>
          </a:xfrm>
          <a:prstGeom prst="line">
            <a:avLst/>
          </a:prstGeom>
          <a:ln w="95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กล่องข้อความ 27"/>
          <p:cNvSpPr txBox="1"/>
          <p:nvPr/>
        </p:nvSpPr>
        <p:spPr>
          <a:xfrm>
            <a:off x="4406773" y="448093"/>
            <a:ext cx="100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ลุ่มน้ำเจ้าพระยาตอนบน</a:t>
            </a:r>
          </a:p>
        </p:txBody>
      </p:sp>
      <p:sp>
        <p:nvSpPr>
          <p:cNvPr id="29" name="กล่องข้อความ 28"/>
          <p:cNvSpPr txBox="1"/>
          <p:nvPr/>
        </p:nvSpPr>
        <p:spPr>
          <a:xfrm>
            <a:off x="4434071" y="3875283"/>
            <a:ext cx="1000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kern="0" spc="-30" dirty="0">
                <a:solidFill>
                  <a:srgbClr val="70AD47">
                    <a:lumMod val="75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ลุ่มน้ำเจ้าพระยาตอนล่าง</a:t>
            </a:r>
          </a:p>
        </p:txBody>
      </p:sp>
      <p:sp>
        <p:nvSpPr>
          <p:cNvPr id="44" name="สี่เหลี่ยมผืนผ้า 43"/>
          <p:cNvSpPr/>
          <p:nvPr/>
        </p:nvSpPr>
        <p:spPr>
          <a:xfrm>
            <a:off x="4392000" y="5405575"/>
            <a:ext cx="4752000" cy="1046440"/>
          </a:xfrm>
          <a:prstGeom prst="rect">
            <a:avLst/>
          </a:prstGeom>
          <a:solidFill>
            <a:schemeClr val="bg2">
              <a:alpha val="91000"/>
            </a:schemeClr>
          </a:solidFill>
        </p:spPr>
        <p:txBody>
          <a:bodyPr wrap="square">
            <a:spAutoFit/>
          </a:bodyPr>
          <a:lstStyle/>
          <a:p>
            <a:pPr algn="ctr" defTabSz="685583">
              <a:defRPr/>
            </a:pPr>
            <a:r>
              <a:rPr lang="th-TH" sz="2000" b="1" kern="0" dirty="0" smtClean="0">
                <a:solidFill>
                  <a:srgbClr val="3333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200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การบริหารจัดการน้ำในปี 256</a:t>
            </a:r>
            <a:r>
              <a:rPr lang="en-US" sz="2200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th-TH" sz="2200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400" b="1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 defTabSz="685583">
              <a:defRPr/>
            </a:pPr>
            <a:r>
              <a:rPr lang="th-TH" sz="2000" b="1" kern="0" spc="-50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สามารถหน่วงน้ำได้ มากกว่า 1</a:t>
            </a:r>
            <a:r>
              <a:rPr lang="en-US" sz="2000" b="1" kern="0" spc="-50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</a:t>
            </a:r>
            <a:r>
              <a:rPr lang="th-TH" sz="2000" b="1" kern="0" spc="-50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900 ล้านลูกบาศก์เมตร </a:t>
            </a:r>
            <a:r>
              <a:rPr lang="th-TH" sz="20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ช่วย</a:t>
            </a:r>
            <a:r>
              <a:rPr lang="th-TH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ลดความเสียหาย ทั้ง</a:t>
            </a:r>
            <a:r>
              <a:rPr lang="th-TH" sz="2000" b="1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ชุมชน และ</a:t>
            </a:r>
            <a:r>
              <a:rPr lang="th-TH" sz="20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พื้นที่การเกษตรได้เป็นอย่างดี</a:t>
            </a:r>
          </a:p>
        </p:txBody>
      </p:sp>
      <p:grpSp>
        <p:nvGrpSpPr>
          <p:cNvPr id="15" name="กลุ่ม 14"/>
          <p:cNvGrpSpPr/>
          <p:nvPr/>
        </p:nvGrpSpPr>
        <p:grpSpPr>
          <a:xfrm>
            <a:off x="29824" y="44545"/>
            <a:ext cx="4181459" cy="5993532"/>
            <a:chOff x="29824" y="809803"/>
            <a:chExt cx="4181459" cy="5993532"/>
          </a:xfrm>
        </p:grpSpPr>
        <p:grpSp>
          <p:nvGrpSpPr>
            <p:cNvPr id="16" name="Group 9">
              <a:extLst>
                <a:ext uri="{FF2B5EF4-FFF2-40B4-BE49-F238E27FC236}">
                  <a16:creationId xmlns:a16="http://schemas.microsoft.com/office/drawing/2014/main" xmlns="" id="{D1B41CC3-BE4B-4B31-9D47-DCC30F235C99}"/>
                </a:ext>
              </a:extLst>
            </p:cNvPr>
            <p:cNvGrpSpPr/>
            <p:nvPr/>
          </p:nvGrpSpPr>
          <p:grpSpPr>
            <a:xfrm>
              <a:off x="42693" y="809803"/>
              <a:ext cx="4113528" cy="5993532"/>
              <a:chOff x="98432" y="75737"/>
              <a:chExt cx="4710912" cy="6742112"/>
            </a:xfrm>
          </p:grpSpPr>
          <p:grpSp>
            <p:nvGrpSpPr>
              <p:cNvPr id="59" name="กลุ่ม 19">
                <a:extLst>
                  <a:ext uri="{FF2B5EF4-FFF2-40B4-BE49-F238E27FC236}">
                    <a16:creationId xmlns:a16="http://schemas.microsoft.com/office/drawing/2014/main" xmlns="" id="{3F29429D-80B4-4BBD-80BE-3C71722307C2}"/>
                  </a:ext>
                </a:extLst>
              </p:cNvPr>
              <p:cNvGrpSpPr/>
              <p:nvPr/>
            </p:nvGrpSpPr>
            <p:grpSpPr>
              <a:xfrm>
                <a:off x="98432" y="75737"/>
                <a:ext cx="4710912" cy="6742112"/>
                <a:chOff x="98432" y="75737"/>
                <a:chExt cx="4710912" cy="6742112"/>
              </a:xfrm>
            </p:grpSpPr>
            <p:grpSp>
              <p:nvGrpSpPr>
                <p:cNvPr id="72" name="กลุ่ม 55">
                  <a:extLst>
                    <a:ext uri="{FF2B5EF4-FFF2-40B4-BE49-F238E27FC236}">
                      <a16:creationId xmlns:a16="http://schemas.microsoft.com/office/drawing/2014/main" xmlns="" id="{ECC22431-BD71-45C5-ABDE-9A706176DE3E}"/>
                    </a:ext>
                  </a:extLst>
                </p:cNvPr>
                <p:cNvGrpSpPr/>
                <p:nvPr/>
              </p:nvGrpSpPr>
              <p:grpSpPr>
                <a:xfrm>
                  <a:off x="98432" y="75737"/>
                  <a:ext cx="4710912" cy="6742112"/>
                  <a:chOff x="152217" y="115888"/>
                  <a:chExt cx="4591885" cy="6742112"/>
                </a:xfrm>
              </p:grpSpPr>
              <p:pic>
                <p:nvPicPr>
                  <p:cNvPr id="74" name="รูปภาพ 1">
                    <a:extLst>
                      <a:ext uri="{FF2B5EF4-FFF2-40B4-BE49-F238E27FC236}">
                        <a16:creationId xmlns:a16="http://schemas.microsoft.com/office/drawing/2014/main" xmlns="" id="{57C953ED-C790-4DD7-BFCD-4E6D5433F7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2217" y="115888"/>
                    <a:ext cx="4591885" cy="67421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5" name="วงรี 68">
                    <a:extLst>
                      <a:ext uri="{FF2B5EF4-FFF2-40B4-BE49-F238E27FC236}">
                        <a16:creationId xmlns:a16="http://schemas.microsoft.com/office/drawing/2014/main" xmlns="" id="{9016D4DB-E256-43DF-B0BC-2B8A5D249E75}"/>
                      </a:ext>
                    </a:extLst>
                  </p:cNvPr>
                  <p:cNvSpPr/>
                  <p:nvPr/>
                </p:nvSpPr>
                <p:spPr>
                  <a:xfrm>
                    <a:off x="3454578" y="4990742"/>
                    <a:ext cx="180000" cy="180000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583">
                      <a:defRPr/>
                    </a:pPr>
                    <a:endParaRPr lang="th-TH" sz="2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6" name="วงรี 97">
                    <a:extLst>
                      <a:ext uri="{FF2B5EF4-FFF2-40B4-BE49-F238E27FC236}">
                        <a16:creationId xmlns:a16="http://schemas.microsoft.com/office/drawing/2014/main" xmlns="" id="{711671E8-18B8-4A80-A8FF-69557040D9FC}"/>
                      </a:ext>
                    </a:extLst>
                  </p:cNvPr>
                  <p:cNvSpPr/>
                  <p:nvPr/>
                </p:nvSpPr>
                <p:spPr>
                  <a:xfrm>
                    <a:off x="2211556" y="4509455"/>
                    <a:ext cx="180000" cy="180000"/>
                  </a:xfrm>
                  <a:prstGeom prst="ellipse">
                    <a:avLst/>
                  </a:prstGeom>
                  <a:solidFill>
                    <a:srgbClr val="FF99FF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583">
                      <a:defRPr/>
                    </a:pPr>
                    <a:endParaRPr lang="th-TH" sz="28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7" name="วงรี 72">
                    <a:extLst>
                      <a:ext uri="{FF2B5EF4-FFF2-40B4-BE49-F238E27FC236}">
                        <a16:creationId xmlns:a16="http://schemas.microsoft.com/office/drawing/2014/main" xmlns="" id="{0BE6C5A3-DEA0-4720-82CE-FA836C411807}"/>
                      </a:ext>
                    </a:extLst>
                  </p:cNvPr>
                  <p:cNvSpPr/>
                  <p:nvPr/>
                </p:nvSpPr>
                <p:spPr>
                  <a:xfrm>
                    <a:off x="3369664" y="5445599"/>
                    <a:ext cx="180000" cy="180000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583">
                      <a:defRPr/>
                    </a:pPr>
                    <a:endParaRPr lang="th-TH" sz="280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3" name="สี่เหลี่ยมผืนผ้า 12">
                  <a:extLst>
                    <a:ext uri="{FF2B5EF4-FFF2-40B4-BE49-F238E27FC236}">
                      <a16:creationId xmlns:a16="http://schemas.microsoft.com/office/drawing/2014/main" xmlns="" id="{ED01E254-CFCA-4FDE-AF2D-D3FE3045EF73}"/>
                    </a:ext>
                  </a:extLst>
                </p:cNvPr>
                <p:cNvSpPr/>
                <p:nvPr/>
              </p:nvSpPr>
              <p:spPr>
                <a:xfrm>
                  <a:off x="98432" y="6172396"/>
                  <a:ext cx="2596241" cy="6454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583">
                    <a:defRPr/>
                  </a:pPr>
                  <a:endParaRPr lang="th-TH" sz="28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60" name="รูปแบบอิสระ 14">
                <a:extLst>
                  <a:ext uri="{FF2B5EF4-FFF2-40B4-BE49-F238E27FC236}">
                    <a16:creationId xmlns:a16="http://schemas.microsoft.com/office/drawing/2014/main" xmlns="" id="{40961363-F6F1-4261-9BC3-254732939492}"/>
                  </a:ext>
                </a:extLst>
              </p:cNvPr>
              <p:cNvSpPr/>
              <p:nvPr/>
            </p:nvSpPr>
            <p:spPr>
              <a:xfrm>
                <a:off x="1548425" y="2075609"/>
                <a:ext cx="1279152" cy="2466358"/>
              </a:xfrm>
              <a:custGeom>
                <a:avLst/>
                <a:gdLst>
                  <a:gd name="connsiteX0" fmla="*/ 354842 w 1228318"/>
                  <a:gd name="connsiteY0" fmla="*/ 357711 h 2282045"/>
                  <a:gd name="connsiteX1" fmla="*/ 477672 w 1228318"/>
                  <a:gd name="connsiteY1" fmla="*/ 344063 h 2282045"/>
                  <a:gd name="connsiteX2" fmla="*/ 559559 w 1228318"/>
                  <a:gd name="connsiteY2" fmla="*/ 316768 h 2282045"/>
                  <a:gd name="connsiteX3" fmla="*/ 559559 w 1228318"/>
                  <a:gd name="connsiteY3" fmla="*/ 193938 h 2282045"/>
                  <a:gd name="connsiteX4" fmla="*/ 532263 w 1228318"/>
                  <a:gd name="connsiteY4" fmla="*/ 43813 h 2282045"/>
                  <a:gd name="connsiteX5" fmla="*/ 559559 w 1228318"/>
                  <a:gd name="connsiteY5" fmla="*/ 2869 h 2282045"/>
                  <a:gd name="connsiteX6" fmla="*/ 805218 w 1228318"/>
                  <a:gd name="connsiteY6" fmla="*/ 16517 h 2282045"/>
                  <a:gd name="connsiteX7" fmla="*/ 859809 w 1228318"/>
                  <a:gd name="connsiteY7" fmla="*/ 43813 h 2282045"/>
                  <a:gd name="connsiteX8" fmla="*/ 1064526 w 1228318"/>
                  <a:gd name="connsiteY8" fmla="*/ 57460 h 2282045"/>
                  <a:gd name="connsiteX9" fmla="*/ 1201003 w 1228318"/>
                  <a:gd name="connsiteY9" fmla="*/ 98404 h 2282045"/>
                  <a:gd name="connsiteX10" fmla="*/ 1214651 w 1228318"/>
                  <a:gd name="connsiteY10" fmla="*/ 207586 h 2282045"/>
                  <a:gd name="connsiteX11" fmla="*/ 1187356 w 1228318"/>
                  <a:gd name="connsiteY11" fmla="*/ 930917 h 2282045"/>
                  <a:gd name="connsiteX12" fmla="*/ 1173708 w 1228318"/>
                  <a:gd name="connsiteY12" fmla="*/ 999156 h 2282045"/>
                  <a:gd name="connsiteX13" fmla="*/ 1160060 w 1228318"/>
                  <a:gd name="connsiteY13" fmla="*/ 1244816 h 2282045"/>
                  <a:gd name="connsiteX14" fmla="*/ 1132764 w 1228318"/>
                  <a:gd name="connsiteY14" fmla="*/ 1381293 h 2282045"/>
                  <a:gd name="connsiteX15" fmla="*/ 1146412 w 1228318"/>
                  <a:gd name="connsiteY15" fmla="*/ 1463180 h 2282045"/>
                  <a:gd name="connsiteX16" fmla="*/ 1173708 w 1228318"/>
                  <a:gd name="connsiteY16" fmla="*/ 1545066 h 2282045"/>
                  <a:gd name="connsiteX17" fmla="*/ 1160060 w 1228318"/>
                  <a:gd name="connsiteY17" fmla="*/ 1995442 h 2282045"/>
                  <a:gd name="connsiteX18" fmla="*/ 1146412 w 1228318"/>
                  <a:gd name="connsiteY18" fmla="*/ 2036386 h 2282045"/>
                  <a:gd name="connsiteX19" fmla="*/ 1064526 w 1228318"/>
                  <a:gd name="connsiteY19" fmla="*/ 2090977 h 2282045"/>
                  <a:gd name="connsiteX20" fmla="*/ 1037230 w 1228318"/>
                  <a:gd name="connsiteY20" fmla="*/ 2131920 h 2282045"/>
                  <a:gd name="connsiteX21" fmla="*/ 914400 w 1228318"/>
                  <a:gd name="connsiteY21" fmla="*/ 2172863 h 2282045"/>
                  <a:gd name="connsiteX22" fmla="*/ 777923 w 1228318"/>
                  <a:gd name="connsiteY22" fmla="*/ 2213807 h 2282045"/>
                  <a:gd name="connsiteX23" fmla="*/ 736979 w 1228318"/>
                  <a:gd name="connsiteY23" fmla="*/ 2227454 h 2282045"/>
                  <a:gd name="connsiteX24" fmla="*/ 641445 w 1228318"/>
                  <a:gd name="connsiteY24" fmla="*/ 2254750 h 2282045"/>
                  <a:gd name="connsiteX25" fmla="*/ 600502 w 1228318"/>
                  <a:gd name="connsiteY25" fmla="*/ 2282045 h 2282045"/>
                  <a:gd name="connsiteX26" fmla="*/ 559559 w 1228318"/>
                  <a:gd name="connsiteY26" fmla="*/ 2241102 h 2282045"/>
                  <a:gd name="connsiteX27" fmla="*/ 545911 w 1228318"/>
                  <a:gd name="connsiteY27" fmla="*/ 2159216 h 2282045"/>
                  <a:gd name="connsiteX28" fmla="*/ 504967 w 1228318"/>
                  <a:gd name="connsiteY28" fmla="*/ 2036386 h 2282045"/>
                  <a:gd name="connsiteX29" fmla="*/ 477672 w 1228318"/>
                  <a:gd name="connsiteY29" fmla="*/ 1954499 h 2282045"/>
                  <a:gd name="connsiteX30" fmla="*/ 464024 w 1228318"/>
                  <a:gd name="connsiteY30" fmla="*/ 1913556 h 2282045"/>
                  <a:gd name="connsiteX31" fmla="*/ 436729 w 1228318"/>
                  <a:gd name="connsiteY31" fmla="*/ 1872613 h 2282045"/>
                  <a:gd name="connsiteX32" fmla="*/ 409433 w 1228318"/>
                  <a:gd name="connsiteY32" fmla="*/ 1790726 h 2282045"/>
                  <a:gd name="connsiteX33" fmla="*/ 395785 w 1228318"/>
                  <a:gd name="connsiteY33" fmla="*/ 1749783 h 2282045"/>
                  <a:gd name="connsiteX34" fmla="*/ 368490 w 1228318"/>
                  <a:gd name="connsiteY34" fmla="*/ 1708840 h 2282045"/>
                  <a:gd name="connsiteX35" fmla="*/ 341194 w 1228318"/>
                  <a:gd name="connsiteY35" fmla="*/ 1599657 h 2282045"/>
                  <a:gd name="connsiteX36" fmla="*/ 286603 w 1228318"/>
                  <a:gd name="connsiteY36" fmla="*/ 1476828 h 2282045"/>
                  <a:gd name="connsiteX37" fmla="*/ 272956 w 1228318"/>
                  <a:gd name="connsiteY37" fmla="*/ 1435884 h 2282045"/>
                  <a:gd name="connsiteX38" fmla="*/ 245660 w 1228318"/>
                  <a:gd name="connsiteY38" fmla="*/ 1394941 h 2282045"/>
                  <a:gd name="connsiteX39" fmla="*/ 232012 w 1228318"/>
                  <a:gd name="connsiteY39" fmla="*/ 1340350 h 2282045"/>
                  <a:gd name="connsiteX40" fmla="*/ 204717 w 1228318"/>
                  <a:gd name="connsiteY40" fmla="*/ 1258463 h 2282045"/>
                  <a:gd name="connsiteX41" fmla="*/ 191069 w 1228318"/>
                  <a:gd name="connsiteY41" fmla="*/ 1190225 h 2282045"/>
                  <a:gd name="connsiteX42" fmla="*/ 163773 w 1228318"/>
                  <a:gd name="connsiteY42" fmla="*/ 1108338 h 2282045"/>
                  <a:gd name="connsiteX43" fmla="*/ 109182 w 1228318"/>
                  <a:gd name="connsiteY43" fmla="*/ 1026451 h 2282045"/>
                  <a:gd name="connsiteX44" fmla="*/ 95535 w 1228318"/>
                  <a:gd name="connsiteY44" fmla="*/ 985508 h 2282045"/>
                  <a:gd name="connsiteX45" fmla="*/ 40944 w 1228318"/>
                  <a:gd name="connsiteY45" fmla="*/ 903622 h 2282045"/>
                  <a:gd name="connsiteX46" fmla="*/ 27296 w 1228318"/>
                  <a:gd name="connsiteY46" fmla="*/ 849031 h 2282045"/>
                  <a:gd name="connsiteX47" fmla="*/ 0 w 1228318"/>
                  <a:gd name="connsiteY47" fmla="*/ 767144 h 2282045"/>
                  <a:gd name="connsiteX48" fmla="*/ 54591 w 1228318"/>
                  <a:gd name="connsiteY48" fmla="*/ 698905 h 2282045"/>
                  <a:gd name="connsiteX49" fmla="*/ 81887 w 1228318"/>
                  <a:gd name="connsiteY49" fmla="*/ 657962 h 2282045"/>
                  <a:gd name="connsiteX50" fmla="*/ 136478 w 1228318"/>
                  <a:gd name="connsiteY50" fmla="*/ 644314 h 2282045"/>
                  <a:gd name="connsiteX51" fmla="*/ 177421 w 1228318"/>
                  <a:gd name="connsiteY51" fmla="*/ 630666 h 2282045"/>
                  <a:gd name="connsiteX52" fmla="*/ 232012 w 1228318"/>
                  <a:gd name="connsiteY52" fmla="*/ 562428 h 2282045"/>
                  <a:gd name="connsiteX53" fmla="*/ 259308 w 1228318"/>
                  <a:gd name="connsiteY53" fmla="*/ 466893 h 2282045"/>
                  <a:gd name="connsiteX54" fmla="*/ 313899 w 1228318"/>
                  <a:gd name="connsiteY54" fmla="*/ 385007 h 2282045"/>
                  <a:gd name="connsiteX55" fmla="*/ 423081 w 1228318"/>
                  <a:gd name="connsiteY55" fmla="*/ 371359 h 2282045"/>
                  <a:gd name="connsiteX56" fmla="*/ 518615 w 1228318"/>
                  <a:gd name="connsiteY56" fmla="*/ 303120 h 2282045"/>
                  <a:gd name="connsiteX57" fmla="*/ 518615 w 1228318"/>
                  <a:gd name="connsiteY57" fmla="*/ 221234 h 2282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228318" h="2282045">
                    <a:moveTo>
                      <a:pt x="354842" y="357711"/>
                    </a:moveTo>
                    <a:cubicBezTo>
                      <a:pt x="395785" y="353162"/>
                      <a:pt x="437277" y="352142"/>
                      <a:pt x="477672" y="344063"/>
                    </a:cubicBezTo>
                    <a:cubicBezTo>
                      <a:pt x="505885" y="338420"/>
                      <a:pt x="559559" y="316768"/>
                      <a:pt x="559559" y="316768"/>
                    </a:cubicBezTo>
                    <a:cubicBezTo>
                      <a:pt x="582789" y="247076"/>
                      <a:pt x="573970" y="294818"/>
                      <a:pt x="559559" y="193938"/>
                    </a:cubicBezTo>
                    <a:cubicBezTo>
                      <a:pt x="540270" y="58911"/>
                      <a:pt x="559022" y="124089"/>
                      <a:pt x="532263" y="43813"/>
                    </a:cubicBezTo>
                    <a:cubicBezTo>
                      <a:pt x="541362" y="30165"/>
                      <a:pt x="543238" y="4501"/>
                      <a:pt x="559559" y="2869"/>
                    </a:cubicBezTo>
                    <a:cubicBezTo>
                      <a:pt x="641165" y="-5292"/>
                      <a:pt x="723957" y="5436"/>
                      <a:pt x="805218" y="16517"/>
                    </a:cubicBezTo>
                    <a:cubicBezTo>
                      <a:pt x="825376" y="19266"/>
                      <a:pt x="839713" y="40640"/>
                      <a:pt x="859809" y="43813"/>
                    </a:cubicBezTo>
                    <a:cubicBezTo>
                      <a:pt x="927363" y="54479"/>
                      <a:pt x="996287" y="52911"/>
                      <a:pt x="1064526" y="57460"/>
                    </a:cubicBezTo>
                    <a:cubicBezTo>
                      <a:pt x="1164206" y="90688"/>
                      <a:pt x="1118499" y="77778"/>
                      <a:pt x="1201003" y="98404"/>
                    </a:cubicBezTo>
                    <a:cubicBezTo>
                      <a:pt x="1250110" y="172063"/>
                      <a:pt x="1218867" y="104290"/>
                      <a:pt x="1214651" y="207586"/>
                    </a:cubicBezTo>
                    <a:cubicBezTo>
                      <a:pt x="1203681" y="476340"/>
                      <a:pt x="1222369" y="685824"/>
                      <a:pt x="1187356" y="930917"/>
                    </a:cubicBezTo>
                    <a:cubicBezTo>
                      <a:pt x="1184076" y="953881"/>
                      <a:pt x="1178257" y="976410"/>
                      <a:pt x="1173708" y="999156"/>
                    </a:cubicBezTo>
                    <a:cubicBezTo>
                      <a:pt x="1169159" y="1081043"/>
                      <a:pt x="1166871" y="1163086"/>
                      <a:pt x="1160060" y="1244816"/>
                    </a:cubicBezTo>
                    <a:cubicBezTo>
                      <a:pt x="1155877" y="1295009"/>
                      <a:pt x="1144617" y="1333880"/>
                      <a:pt x="1132764" y="1381293"/>
                    </a:cubicBezTo>
                    <a:cubicBezTo>
                      <a:pt x="1137313" y="1408589"/>
                      <a:pt x="1139700" y="1436334"/>
                      <a:pt x="1146412" y="1463180"/>
                    </a:cubicBezTo>
                    <a:cubicBezTo>
                      <a:pt x="1153390" y="1491093"/>
                      <a:pt x="1173708" y="1545066"/>
                      <a:pt x="1173708" y="1545066"/>
                    </a:cubicBezTo>
                    <a:cubicBezTo>
                      <a:pt x="1169159" y="1695191"/>
                      <a:pt x="1168391" y="1845479"/>
                      <a:pt x="1160060" y="1995442"/>
                    </a:cubicBezTo>
                    <a:cubicBezTo>
                      <a:pt x="1159262" y="2009806"/>
                      <a:pt x="1156585" y="2026213"/>
                      <a:pt x="1146412" y="2036386"/>
                    </a:cubicBezTo>
                    <a:cubicBezTo>
                      <a:pt x="1123216" y="2059583"/>
                      <a:pt x="1064526" y="2090977"/>
                      <a:pt x="1064526" y="2090977"/>
                    </a:cubicBezTo>
                    <a:cubicBezTo>
                      <a:pt x="1055427" y="2104625"/>
                      <a:pt x="1048828" y="2120322"/>
                      <a:pt x="1037230" y="2131920"/>
                    </a:cubicBezTo>
                    <a:cubicBezTo>
                      <a:pt x="998848" y="2170302"/>
                      <a:pt x="969302" y="2163713"/>
                      <a:pt x="914400" y="2172863"/>
                    </a:cubicBezTo>
                    <a:cubicBezTo>
                      <a:pt x="719867" y="2237709"/>
                      <a:pt x="922263" y="2172568"/>
                      <a:pt x="777923" y="2213807"/>
                    </a:cubicBezTo>
                    <a:cubicBezTo>
                      <a:pt x="764090" y="2217759"/>
                      <a:pt x="750812" y="2223502"/>
                      <a:pt x="736979" y="2227454"/>
                    </a:cubicBezTo>
                    <a:cubicBezTo>
                      <a:pt x="716572" y="2233284"/>
                      <a:pt x="663261" y="2243842"/>
                      <a:pt x="641445" y="2254750"/>
                    </a:cubicBezTo>
                    <a:cubicBezTo>
                      <a:pt x="626774" y="2262085"/>
                      <a:pt x="614150" y="2272947"/>
                      <a:pt x="600502" y="2282045"/>
                    </a:cubicBezTo>
                    <a:cubicBezTo>
                      <a:pt x="586854" y="2268397"/>
                      <a:pt x="567398" y="2258739"/>
                      <a:pt x="559559" y="2241102"/>
                    </a:cubicBezTo>
                    <a:cubicBezTo>
                      <a:pt x="548320" y="2215815"/>
                      <a:pt x="552623" y="2186062"/>
                      <a:pt x="545911" y="2159216"/>
                    </a:cubicBezTo>
                    <a:cubicBezTo>
                      <a:pt x="545908" y="2159203"/>
                      <a:pt x="511793" y="2056864"/>
                      <a:pt x="504967" y="2036386"/>
                    </a:cubicBezTo>
                    <a:lnTo>
                      <a:pt x="477672" y="1954499"/>
                    </a:lnTo>
                    <a:cubicBezTo>
                      <a:pt x="473123" y="1940851"/>
                      <a:pt x="472004" y="1925526"/>
                      <a:pt x="464024" y="1913556"/>
                    </a:cubicBezTo>
                    <a:cubicBezTo>
                      <a:pt x="454926" y="1899908"/>
                      <a:pt x="443391" y="1887602"/>
                      <a:pt x="436729" y="1872613"/>
                    </a:cubicBezTo>
                    <a:cubicBezTo>
                      <a:pt x="425044" y="1846321"/>
                      <a:pt x="418532" y="1818022"/>
                      <a:pt x="409433" y="1790726"/>
                    </a:cubicBezTo>
                    <a:cubicBezTo>
                      <a:pt x="404884" y="1777078"/>
                      <a:pt x="403765" y="1761753"/>
                      <a:pt x="395785" y="1749783"/>
                    </a:cubicBezTo>
                    <a:cubicBezTo>
                      <a:pt x="386687" y="1736135"/>
                      <a:pt x="375825" y="1723511"/>
                      <a:pt x="368490" y="1708840"/>
                    </a:cubicBezTo>
                    <a:cubicBezTo>
                      <a:pt x="351926" y="1675711"/>
                      <a:pt x="350538" y="1633918"/>
                      <a:pt x="341194" y="1599657"/>
                    </a:cubicBezTo>
                    <a:cubicBezTo>
                      <a:pt x="318706" y="1517201"/>
                      <a:pt x="324162" y="1533164"/>
                      <a:pt x="286603" y="1476828"/>
                    </a:cubicBezTo>
                    <a:cubicBezTo>
                      <a:pt x="282054" y="1463180"/>
                      <a:pt x="279390" y="1448751"/>
                      <a:pt x="272956" y="1435884"/>
                    </a:cubicBezTo>
                    <a:cubicBezTo>
                      <a:pt x="265621" y="1421213"/>
                      <a:pt x="252121" y="1410017"/>
                      <a:pt x="245660" y="1394941"/>
                    </a:cubicBezTo>
                    <a:cubicBezTo>
                      <a:pt x="238271" y="1377701"/>
                      <a:pt x="237402" y="1358316"/>
                      <a:pt x="232012" y="1340350"/>
                    </a:cubicBezTo>
                    <a:cubicBezTo>
                      <a:pt x="223744" y="1312791"/>
                      <a:pt x="210360" y="1286676"/>
                      <a:pt x="204717" y="1258463"/>
                    </a:cubicBezTo>
                    <a:cubicBezTo>
                      <a:pt x="200168" y="1235717"/>
                      <a:pt x="197173" y="1212604"/>
                      <a:pt x="191069" y="1190225"/>
                    </a:cubicBezTo>
                    <a:cubicBezTo>
                      <a:pt x="183498" y="1162467"/>
                      <a:pt x="179733" y="1132278"/>
                      <a:pt x="163773" y="1108338"/>
                    </a:cubicBezTo>
                    <a:lnTo>
                      <a:pt x="109182" y="1026451"/>
                    </a:lnTo>
                    <a:cubicBezTo>
                      <a:pt x="104633" y="1012803"/>
                      <a:pt x="102521" y="998083"/>
                      <a:pt x="95535" y="985508"/>
                    </a:cubicBezTo>
                    <a:cubicBezTo>
                      <a:pt x="79604" y="956831"/>
                      <a:pt x="40944" y="903622"/>
                      <a:pt x="40944" y="903622"/>
                    </a:cubicBezTo>
                    <a:cubicBezTo>
                      <a:pt x="36395" y="885425"/>
                      <a:pt x="32686" y="866997"/>
                      <a:pt x="27296" y="849031"/>
                    </a:cubicBezTo>
                    <a:cubicBezTo>
                      <a:pt x="19028" y="821472"/>
                      <a:pt x="0" y="767144"/>
                      <a:pt x="0" y="767144"/>
                    </a:cubicBezTo>
                    <a:cubicBezTo>
                      <a:pt x="26570" y="687437"/>
                      <a:pt x="-7140" y="760636"/>
                      <a:pt x="54591" y="698905"/>
                    </a:cubicBezTo>
                    <a:cubicBezTo>
                      <a:pt x="66189" y="687307"/>
                      <a:pt x="68239" y="667060"/>
                      <a:pt x="81887" y="657962"/>
                    </a:cubicBezTo>
                    <a:cubicBezTo>
                      <a:pt x="97494" y="647557"/>
                      <a:pt x="118443" y="649467"/>
                      <a:pt x="136478" y="644314"/>
                    </a:cubicBezTo>
                    <a:cubicBezTo>
                      <a:pt x="150310" y="640362"/>
                      <a:pt x="163773" y="635215"/>
                      <a:pt x="177421" y="630666"/>
                    </a:cubicBezTo>
                    <a:cubicBezTo>
                      <a:pt x="211726" y="527752"/>
                      <a:pt x="161460" y="650618"/>
                      <a:pt x="232012" y="562428"/>
                    </a:cubicBezTo>
                    <a:cubicBezTo>
                      <a:pt x="240955" y="551249"/>
                      <a:pt x="256039" y="473432"/>
                      <a:pt x="259308" y="466893"/>
                    </a:cubicBezTo>
                    <a:cubicBezTo>
                      <a:pt x="273979" y="437551"/>
                      <a:pt x="281347" y="389076"/>
                      <a:pt x="313899" y="385007"/>
                    </a:cubicBezTo>
                    <a:lnTo>
                      <a:pt x="423081" y="371359"/>
                    </a:lnTo>
                    <a:cubicBezTo>
                      <a:pt x="487119" y="350012"/>
                      <a:pt x="511616" y="366109"/>
                      <a:pt x="518615" y="303120"/>
                    </a:cubicBezTo>
                    <a:cubicBezTo>
                      <a:pt x="521629" y="275992"/>
                      <a:pt x="518615" y="248529"/>
                      <a:pt x="518615" y="221234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  <a:alpha val="70000"/>
                </a:schemeClr>
              </a:solidFill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583">
                  <a:defRPr/>
                </a:pPr>
                <a:endParaRPr lang="th-TH" sz="28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61" name="ลูกศรเชื่อมต่อแบบตรง 23">
                <a:extLst>
                  <a:ext uri="{FF2B5EF4-FFF2-40B4-BE49-F238E27FC236}">
                    <a16:creationId xmlns:a16="http://schemas.microsoft.com/office/drawing/2014/main" xmlns="" id="{3F885288-9133-49C8-BE60-C6AFED8D25F2}"/>
                  </a:ext>
                </a:extLst>
              </p:cNvPr>
              <p:cNvCxnSpPr/>
              <p:nvPr/>
            </p:nvCxnSpPr>
            <p:spPr>
              <a:xfrm flipH="1" flipV="1">
                <a:off x="3779913" y="3063445"/>
                <a:ext cx="14900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วงรี 159">
                <a:extLst>
                  <a:ext uri="{FF2B5EF4-FFF2-40B4-BE49-F238E27FC236}">
                    <a16:creationId xmlns:a16="http://schemas.microsoft.com/office/drawing/2014/main" xmlns="" id="{BB80109A-3847-4265-A0D1-F28B64267D85}"/>
                  </a:ext>
                </a:extLst>
              </p:cNvPr>
              <p:cNvSpPr/>
              <p:nvPr/>
            </p:nvSpPr>
            <p:spPr>
              <a:xfrm>
                <a:off x="1799899" y="3574965"/>
                <a:ext cx="184666" cy="1800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>
                  <a:defRPr/>
                </a:pPr>
                <a:endParaRPr lang="th-TH" sz="280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วงรี 161">
                <a:extLst>
                  <a:ext uri="{FF2B5EF4-FFF2-40B4-BE49-F238E27FC236}">
                    <a16:creationId xmlns:a16="http://schemas.microsoft.com/office/drawing/2014/main" xmlns="" id="{C8EA160D-284F-465F-8C6F-EA0C76E40AE7}"/>
                  </a:ext>
                </a:extLst>
              </p:cNvPr>
              <p:cNvSpPr/>
              <p:nvPr/>
            </p:nvSpPr>
            <p:spPr>
              <a:xfrm>
                <a:off x="2210037" y="4477042"/>
                <a:ext cx="184666" cy="1800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>
                  <a:defRPr/>
                </a:pPr>
                <a:endParaRPr lang="th-TH" sz="280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วงรี 160">
                <a:extLst>
                  <a:ext uri="{FF2B5EF4-FFF2-40B4-BE49-F238E27FC236}">
                    <a16:creationId xmlns:a16="http://schemas.microsoft.com/office/drawing/2014/main" xmlns="" id="{2A2A425B-C4AA-4D29-9FA7-94717BB9110F}"/>
                  </a:ext>
                </a:extLst>
              </p:cNvPr>
              <p:cNvSpPr/>
              <p:nvPr/>
            </p:nvSpPr>
            <p:spPr>
              <a:xfrm>
                <a:off x="1676870" y="3239917"/>
                <a:ext cx="184666" cy="1800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>
                  <a:defRPr/>
                </a:pPr>
                <a:endParaRPr lang="th-TH" sz="280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ลูกศรขวา 103">
                <a:extLst>
                  <a:ext uri="{FF2B5EF4-FFF2-40B4-BE49-F238E27FC236}">
                    <a16:creationId xmlns:a16="http://schemas.microsoft.com/office/drawing/2014/main" xmlns="" id="{7C8B7C33-4CEC-4294-8784-00DD1C2EC9D2}"/>
                  </a:ext>
                </a:extLst>
              </p:cNvPr>
              <p:cNvSpPr/>
              <p:nvPr/>
            </p:nvSpPr>
            <p:spPr>
              <a:xfrm rot="19543367" flipH="1">
                <a:off x="2412497" y="4255827"/>
                <a:ext cx="162602" cy="921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>
                  <a:defRPr/>
                </a:pPr>
                <a:endParaRPr lang="th-TH" sz="280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ลูกศรขวา 107">
                <a:extLst>
                  <a:ext uri="{FF2B5EF4-FFF2-40B4-BE49-F238E27FC236}">
                    <a16:creationId xmlns:a16="http://schemas.microsoft.com/office/drawing/2014/main" xmlns="" id="{B70F3261-0D2A-4F6E-AF35-0D2B0C3EF279}"/>
                  </a:ext>
                </a:extLst>
              </p:cNvPr>
              <p:cNvSpPr/>
              <p:nvPr/>
            </p:nvSpPr>
            <p:spPr>
              <a:xfrm rot="16200000" flipH="1">
                <a:off x="2604682" y="3942114"/>
                <a:ext cx="141860" cy="7235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>
                  <a:defRPr/>
                </a:pPr>
                <a:endParaRPr lang="th-TH" sz="280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ลูกศรขวา 115">
                <a:extLst>
                  <a:ext uri="{FF2B5EF4-FFF2-40B4-BE49-F238E27FC236}">
                    <a16:creationId xmlns:a16="http://schemas.microsoft.com/office/drawing/2014/main" xmlns="" id="{86EADFBF-6E72-49ED-8144-1C8CE36D7F36}"/>
                  </a:ext>
                </a:extLst>
              </p:cNvPr>
              <p:cNvSpPr/>
              <p:nvPr/>
            </p:nvSpPr>
            <p:spPr>
              <a:xfrm rot="16200000" flipH="1">
                <a:off x="2644220" y="2736628"/>
                <a:ext cx="141860" cy="7235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>
                  <a:defRPr/>
                </a:pPr>
                <a:endParaRPr lang="th-TH" sz="28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ลูกศรขวา 117">
                <a:extLst>
                  <a:ext uri="{FF2B5EF4-FFF2-40B4-BE49-F238E27FC236}">
                    <a16:creationId xmlns:a16="http://schemas.microsoft.com/office/drawing/2014/main" xmlns="" id="{274B2DE6-2C03-41C3-9677-5D05BEEA1041}"/>
                  </a:ext>
                </a:extLst>
              </p:cNvPr>
              <p:cNvSpPr/>
              <p:nvPr/>
            </p:nvSpPr>
            <p:spPr>
              <a:xfrm rot="13252914" flipH="1">
                <a:off x="2944832" y="4266812"/>
                <a:ext cx="178422" cy="7885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>
                  <a:defRPr/>
                </a:pPr>
                <a:endParaRPr lang="th-TH" sz="280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ลูกศรขวา 118">
                <a:extLst>
                  <a:ext uri="{FF2B5EF4-FFF2-40B4-BE49-F238E27FC236}">
                    <a16:creationId xmlns:a16="http://schemas.microsoft.com/office/drawing/2014/main" xmlns="" id="{2A149412-F401-49BF-BFAC-949073B951F6}"/>
                  </a:ext>
                </a:extLst>
              </p:cNvPr>
              <p:cNvSpPr/>
              <p:nvPr/>
            </p:nvSpPr>
            <p:spPr>
              <a:xfrm rot="13252914" flipH="1">
                <a:off x="3310508" y="4730223"/>
                <a:ext cx="178422" cy="7885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>
                  <a:defRPr/>
                </a:pPr>
                <a:endParaRPr lang="th-TH" sz="280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ลูกศรขวา 119">
                <a:extLst>
                  <a:ext uri="{FF2B5EF4-FFF2-40B4-BE49-F238E27FC236}">
                    <a16:creationId xmlns:a16="http://schemas.microsoft.com/office/drawing/2014/main" xmlns="" id="{95951F29-C611-4E31-AE1A-7265B7476BC1}"/>
                  </a:ext>
                </a:extLst>
              </p:cNvPr>
              <p:cNvSpPr/>
              <p:nvPr/>
            </p:nvSpPr>
            <p:spPr>
              <a:xfrm rot="11671994" flipH="1">
                <a:off x="2544450" y="5005486"/>
                <a:ext cx="140130" cy="139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>
                  <a:defRPr/>
                </a:pPr>
                <a:endParaRPr lang="th-TH" sz="280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ลูกศรขวา 120">
                <a:extLst>
                  <a:ext uri="{FF2B5EF4-FFF2-40B4-BE49-F238E27FC236}">
                    <a16:creationId xmlns:a16="http://schemas.microsoft.com/office/drawing/2014/main" xmlns="" id="{057B5DF9-FF01-4599-8A26-F047C912483E}"/>
                  </a:ext>
                </a:extLst>
              </p:cNvPr>
              <p:cNvSpPr/>
              <p:nvPr/>
            </p:nvSpPr>
            <p:spPr>
              <a:xfrm rot="11671994" flipH="1">
                <a:off x="3269283" y="5250128"/>
                <a:ext cx="140130" cy="139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>
                  <a:defRPr/>
                </a:pPr>
                <a:endParaRPr lang="th-TH" sz="28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รูปแบบอิสระ 16"/>
            <p:cNvSpPr/>
            <p:nvPr/>
          </p:nvSpPr>
          <p:spPr>
            <a:xfrm>
              <a:off x="1765867" y="1426824"/>
              <a:ext cx="1376363" cy="1304925"/>
            </a:xfrm>
            <a:custGeom>
              <a:avLst/>
              <a:gdLst>
                <a:gd name="connsiteX0" fmla="*/ 54769 w 1376363"/>
                <a:gd name="connsiteY0" fmla="*/ 871537 h 1304925"/>
                <a:gd name="connsiteX1" fmla="*/ 100013 w 1376363"/>
                <a:gd name="connsiteY1" fmla="*/ 826294 h 1304925"/>
                <a:gd name="connsiteX2" fmla="*/ 152400 w 1376363"/>
                <a:gd name="connsiteY2" fmla="*/ 807244 h 1304925"/>
                <a:gd name="connsiteX3" fmla="*/ 164307 w 1376363"/>
                <a:gd name="connsiteY3" fmla="*/ 664369 h 1304925"/>
                <a:gd name="connsiteX4" fmla="*/ 200025 w 1376363"/>
                <a:gd name="connsiteY4" fmla="*/ 654844 h 1304925"/>
                <a:gd name="connsiteX5" fmla="*/ 257175 w 1376363"/>
                <a:gd name="connsiteY5" fmla="*/ 540544 h 1304925"/>
                <a:gd name="connsiteX6" fmla="*/ 354807 w 1376363"/>
                <a:gd name="connsiteY6" fmla="*/ 514350 h 1304925"/>
                <a:gd name="connsiteX7" fmla="*/ 378619 w 1376363"/>
                <a:gd name="connsiteY7" fmla="*/ 481012 h 1304925"/>
                <a:gd name="connsiteX8" fmla="*/ 388144 w 1376363"/>
                <a:gd name="connsiteY8" fmla="*/ 428625 h 1304925"/>
                <a:gd name="connsiteX9" fmla="*/ 447675 w 1376363"/>
                <a:gd name="connsiteY9" fmla="*/ 409575 h 1304925"/>
                <a:gd name="connsiteX10" fmla="*/ 533400 w 1376363"/>
                <a:gd name="connsiteY10" fmla="*/ 338137 h 1304925"/>
                <a:gd name="connsiteX11" fmla="*/ 554832 w 1376363"/>
                <a:gd name="connsiteY11" fmla="*/ 271462 h 1304925"/>
                <a:gd name="connsiteX12" fmla="*/ 607219 w 1376363"/>
                <a:gd name="connsiteY12" fmla="*/ 240506 h 1304925"/>
                <a:gd name="connsiteX13" fmla="*/ 661988 w 1376363"/>
                <a:gd name="connsiteY13" fmla="*/ 223837 h 1304925"/>
                <a:gd name="connsiteX14" fmla="*/ 697707 w 1376363"/>
                <a:gd name="connsiteY14" fmla="*/ 214312 h 1304925"/>
                <a:gd name="connsiteX15" fmla="*/ 719138 w 1376363"/>
                <a:gd name="connsiteY15" fmla="*/ 133350 h 1304925"/>
                <a:gd name="connsiteX16" fmla="*/ 802482 w 1376363"/>
                <a:gd name="connsiteY16" fmla="*/ 123825 h 1304925"/>
                <a:gd name="connsiteX17" fmla="*/ 845344 w 1376363"/>
                <a:gd name="connsiteY17" fmla="*/ 90487 h 1304925"/>
                <a:gd name="connsiteX18" fmla="*/ 857250 w 1376363"/>
                <a:gd name="connsiteY18" fmla="*/ 9525 h 1304925"/>
                <a:gd name="connsiteX19" fmla="*/ 914400 w 1376363"/>
                <a:gd name="connsiteY19" fmla="*/ 0 h 1304925"/>
                <a:gd name="connsiteX20" fmla="*/ 981075 w 1376363"/>
                <a:gd name="connsiteY20" fmla="*/ 9525 h 1304925"/>
                <a:gd name="connsiteX21" fmla="*/ 1023938 w 1376363"/>
                <a:gd name="connsiteY21" fmla="*/ 14287 h 1304925"/>
                <a:gd name="connsiteX22" fmla="*/ 1071563 w 1376363"/>
                <a:gd name="connsiteY22" fmla="*/ 30956 h 1304925"/>
                <a:gd name="connsiteX23" fmla="*/ 1107282 w 1376363"/>
                <a:gd name="connsiteY23" fmla="*/ 50006 h 1304925"/>
                <a:gd name="connsiteX24" fmla="*/ 1123950 w 1376363"/>
                <a:gd name="connsiteY24" fmla="*/ 95250 h 1304925"/>
                <a:gd name="connsiteX25" fmla="*/ 1123950 w 1376363"/>
                <a:gd name="connsiteY25" fmla="*/ 140494 h 1304925"/>
                <a:gd name="connsiteX26" fmla="*/ 1135857 w 1376363"/>
                <a:gd name="connsiteY26" fmla="*/ 176212 h 1304925"/>
                <a:gd name="connsiteX27" fmla="*/ 1159669 w 1376363"/>
                <a:gd name="connsiteY27" fmla="*/ 180975 h 1304925"/>
                <a:gd name="connsiteX28" fmla="*/ 1193007 w 1376363"/>
                <a:gd name="connsiteY28" fmla="*/ 204787 h 1304925"/>
                <a:gd name="connsiteX29" fmla="*/ 1150144 w 1376363"/>
                <a:gd name="connsiteY29" fmla="*/ 271462 h 1304925"/>
                <a:gd name="connsiteX30" fmla="*/ 1147763 w 1376363"/>
                <a:gd name="connsiteY30" fmla="*/ 295275 h 1304925"/>
                <a:gd name="connsiteX31" fmla="*/ 1140619 w 1376363"/>
                <a:gd name="connsiteY31" fmla="*/ 319087 h 1304925"/>
                <a:gd name="connsiteX32" fmla="*/ 1145382 w 1376363"/>
                <a:gd name="connsiteY32" fmla="*/ 330994 h 1304925"/>
                <a:gd name="connsiteX33" fmla="*/ 1150144 w 1376363"/>
                <a:gd name="connsiteY33" fmla="*/ 350044 h 1304925"/>
                <a:gd name="connsiteX34" fmla="*/ 1157288 w 1376363"/>
                <a:gd name="connsiteY34" fmla="*/ 385762 h 1304925"/>
                <a:gd name="connsiteX35" fmla="*/ 1164432 w 1376363"/>
                <a:gd name="connsiteY35" fmla="*/ 431006 h 1304925"/>
                <a:gd name="connsiteX36" fmla="*/ 1166813 w 1376363"/>
                <a:gd name="connsiteY36" fmla="*/ 469106 h 1304925"/>
                <a:gd name="connsiteX37" fmla="*/ 1173957 w 1376363"/>
                <a:gd name="connsiteY37" fmla="*/ 488156 h 1304925"/>
                <a:gd name="connsiteX38" fmla="*/ 1185863 w 1376363"/>
                <a:gd name="connsiteY38" fmla="*/ 514350 h 1304925"/>
                <a:gd name="connsiteX39" fmla="*/ 1214438 w 1376363"/>
                <a:gd name="connsiteY39" fmla="*/ 535781 h 1304925"/>
                <a:gd name="connsiteX40" fmla="*/ 1259682 w 1376363"/>
                <a:gd name="connsiteY40" fmla="*/ 550069 h 1304925"/>
                <a:gd name="connsiteX41" fmla="*/ 1295400 w 1376363"/>
                <a:gd name="connsiteY41" fmla="*/ 554831 h 1304925"/>
                <a:gd name="connsiteX42" fmla="*/ 1333500 w 1376363"/>
                <a:gd name="connsiteY42" fmla="*/ 559594 h 1304925"/>
                <a:gd name="connsiteX43" fmla="*/ 1359694 w 1376363"/>
                <a:gd name="connsiteY43" fmla="*/ 564356 h 1304925"/>
                <a:gd name="connsiteX44" fmla="*/ 1366838 w 1376363"/>
                <a:gd name="connsiteY44" fmla="*/ 578644 h 1304925"/>
                <a:gd name="connsiteX45" fmla="*/ 1376363 w 1376363"/>
                <a:gd name="connsiteY45" fmla="*/ 623887 h 1304925"/>
                <a:gd name="connsiteX46" fmla="*/ 1371600 w 1376363"/>
                <a:gd name="connsiteY46" fmla="*/ 664369 h 1304925"/>
                <a:gd name="connsiteX47" fmla="*/ 1362075 w 1376363"/>
                <a:gd name="connsiteY47" fmla="*/ 704850 h 1304925"/>
                <a:gd name="connsiteX48" fmla="*/ 1352550 w 1376363"/>
                <a:gd name="connsiteY48" fmla="*/ 733425 h 1304925"/>
                <a:gd name="connsiteX49" fmla="*/ 1326357 w 1376363"/>
                <a:gd name="connsiteY49" fmla="*/ 738187 h 1304925"/>
                <a:gd name="connsiteX50" fmla="*/ 1316832 w 1376363"/>
                <a:gd name="connsiteY50" fmla="*/ 735806 h 1304925"/>
                <a:gd name="connsiteX51" fmla="*/ 1309688 w 1376363"/>
                <a:gd name="connsiteY51" fmla="*/ 750094 h 1304925"/>
                <a:gd name="connsiteX52" fmla="*/ 1293019 w 1376363"/>
                <a:gd name="connsiteY52" fmla="*/ 759619 h 1304925"/>
                <a:gd name="connsiteX53" fmla="*/ 1278732 w 1376363"/>
                <a:gd name="connsiteY53" fmla="*/ 769144 h 1304925"/>
                <a:gd name="connsiteX54" fmla="*/ 1247775 w 1376363"/>
                <a:gd name="connsiteY54" fmla="*/ 776287 h 1304925"/>
                <a:gd name="connsiteX55" fmla="*/ 1223963 w 1376363"/>
                <a:gd name="connsiteY55" fmla="*/ 781050 h 1304925"/>
                <a:gd name="connsiteX56" fmla="*/ 1214438 w 1376363"/>
                <a:gd name="connsiteY56" fmla="*/ 783431 h 1304925"/>
                <a:gd name="connsiteX57" fmla="*/ 1204913 w 1376363"/>
                <a:gd name="connsiteY57" fmla="*/ 807244 h 1304925"/>
                <a:gd name="connsiteX58" fmla="*/ 1204913 w 1376363"/>
                <a:gd name="connsiteY58" fmla="*/ 833437 h 1304925"/>
                <a:gd name="connsiteX59" fmla="*/ 1204913 w 1376363"/>
                <a:gd name="connsiteY59" fmla="*/ 852487 h 1304925"/>
                <a:gd name="connsiteX60" fmla="*/ 1188244 w 1376363"/>
                <a:gd name="connsiteY60" fmla="*/ 871537 h 1304925"/>
                <a:gd name="connsiteX61" fmla="*/ 1178719 w 1376363"/>
                <a:gd name="connsiteY61" fmla="*/ 883444 h 1304925"/>
                <a:gd name="connsiteX62" fmla="*/ 1181100 w 1376363"/>
                <a:gd name="connsiteY62" fmla="*/ 895350 h 1304925"/>
                <a:gd name="connsiteX63" fmla="*/ 1181100 w 1376363"/>
                <a:gd name="connsiteY63" fmla="*/ 904875 h 1304925"/>
                <a:gd name="connsiteX64" fmla="*/ 1169194 w 1376363"/>
                <a:gd name="connsiteY64" fmla="*/ 931069 h 1304925"/>
                <a:gd name="connsiteX65" fmla="*/ 1157288 w 1376363"/>
                <a:gd name="connsiteY65" fmla="*/ 947737 h 1304925"/>
                <a:gd name="connsiteX66" fmla="*/ 1147763 w 1376363"/>
                <a:gd name="connsiteY66" fmla="*/ 971550 h 1304925"/>
                <a:gd name="connsiteX67" fmla="*/ 1116807 w 1376363"/>
                <a:gd name="connsiteY67" fmla="*/ 964406 h 1304925"/>
                <a:gd name="connsiteX68" fmla="*/ 1078707 w 1376363"/>
                <a:gd name="connsiteY68" fmla="*/ 950119 h 1304925"/>
                <a:gd name="connsiteX69" fmla="*/ 1052513 w 1376363"/>
                <a:gd name="connsiteY69" fmla="*/ 950119 h 1304925"/>
                <a:gd name="connsiteX70" fmla="*/ 1050132 w 1376363"/>
                <a:gd name="connsiteY70" fmla="*/ 969169 h 1304925"/>
                <a:gd name="connsiteX71" fmla="*/ 1040607 w 1376363"/>
                <a:gd name="connsiteY71" fmla="*/ 995362 h 1304925"/>
                <a:gd name="connsiteX72" fmla="*/ 1012032 w 1376363"/>
                <a:gd name="connsiteY72" fmla="*/ 1033462 h 1304925"/>
                <a:gd name="connsiteX73" fmla="*/ 966788 w 1376363"/>
                <a:gd name="connsiteY73" fmla="*/ 1054894 h 1304925"/>
                <a:gd name="connsiteX74" fmla="*/ 935832 w 1376363"/>
                <a:gd name="connsiteY74" fmla="*/ 1066800 h 1304925"/>
                <a:gd name="connsiteX75" fmla="*/ 916782 w 1376363"/>
                <a:gd name="connsiteY75" fmla="*/ 1102519 h 1304925"/>
                <a:gd name="connsiteX76" fmla="*/ 900113 w 1376363"/>
                <a:gd name="connsiteY76" fmla="*/ 1135856 h 1304925"/>
                <a:gd name="connsiteX77" fmla="*/ 885825 w 1376363"/>
                <a:gd name="connsiteY77" fmla="*/ 1159669 h 1304925"/>
                <a:gd name="connsiteX78" fmla="*/ 885825 w 1376363"/>
                <a:gd name="connsiteY78" fmla="*/ 1159669 h 1304925"/>
                <a:gd name="connsiteX79" fmla="*/ 850107 w 1376363"/>
                <a:gd name="connsiteY79" fmla="*/ 1181100 h 1304925"/>
                <a:gd name="connsiteX80" fmla="*/ 814388 w 1376363"/>
                <a:gd name="connsiteY80" fmla="*/ 1204912 h 1304925"/>
                <a:gd name="connsiteX81" fmla="*/ 783432 w 1376363"/>
                <a:gd name="connsiteY81" fmla="*/ 1231106 h 1304925"/>
                <a:gd name="connsiteX82" fmla="*/ 764382 w 1376363"/>
                <a:gd name="connsiteY82" fmla="*/ 1240631 h 1304925"/>
                <a:gd name="connsiteX83" fmla="*/ 738188 w 1376363"/>
                <a:gd name="connsiteY83" fmla="*/ 1240631 h 1304925"/>
                <a:gd name="connsiteX84" fmla="*/ 721519 w 1376363"/>
                <a:gd name="connsiteY84" fmla="*/ 1243012 h 1304925"/>
                <a:gd name="connsiteX85" fmla="*/ 702469 w 1376363"/>
                <a:gd name="connsiteY85" fmla="*/ 1266825 h 1304925"/>
                <a:gd name="connsiteX86" fmla="*/ 673894 w 1376363"/>
                <a:gd name="connsiteY86" fmla="*/ 1304925 h 1304925"/>
                <a:gd name="connsiteX87" fmla="*/ 657225 w 1376363"/>
                <a:gd name="connsiteY87" fmla="*/ 1304925 h 1304925"/>
                <a:gd name="connsiteX88" fmla="*/ 642938 w 1376363"/>
                <a:gd name="connsiteY88" fmla="*/ 1281112 h 1304925"/>
                <a:gd name="connsiteX89" fmla="*/ 619125 w 1376363"/>
                <a:gd name="connsiteY89" fmla="*/ 1264444 h 1304925"/>
                <a:gd name="connsiteX90" fmla="*/ 569119 w 1376363"/>
                <a:gd name="connsiteY90" fmla="*/ 1254919 h 1304925"/>
                <a:gd name="connsiteX91" fmla="*/ 528638 w 1376363"/>
                <a:gd name="connsiteY91" fmla="*/ 1250156 h 1304925"/>
                <a:gd name="connsiteX92" fmla="*/ 507207 w 1376363"/>
                <a:gd name="connsiteY92" fmla="*/ 1235869 h 1304925"/>
                <a:gd name="connsiteX93" fmla="*/ 483394 w 1376363"/>
                <a:gd name="connsiteY93" fmla="*/ 1216819 h 1304925"/>
                <a:gd name="connsiteX94" fmla="*/ 457200 w 1376363"/>
                <a:gd name="connsiteY94" fmla="*/ 1212056 h 1304925"/>
                <a:gd name="connsiteX95" fmla="*/ 404813 w 1376363"/>
                <a:gd name="connsiteY95" fmla="*/ 1204912 h 1304925"/>
                <a:gd name="connsiteX96" fmla="*/ 369094 w 1376363"/>
                <a:gd name="connsiteY96" fmla="*/ 1197769 h 1304925"/>
                <a:gd name="connsiteX97" fmla="*/ 319088 w 1376363"/>
                <a:gd name="connsiteY97" fmla="*/ 1188244 h 1304925"/>
                <a:gd name="connsiteX98" fmla="*/ 292894 w 1376363"/>
                <a:gd name="connsiteY98" fmla="*/ 1169194 h 1304925"/>
                <a:gd name="connsiteX99" fmla="*/ 235744 w 1376363"/>
                <a:gd name="connsiteY99" fmla="*/ 1162050 h 1304925"/>
                <a:gd name="connsiteX100" fmla="*/ 197644 w 1376363"/>
                <a:gd name="connsiteY100" fmla="*/ 1159669 h 1304925"/>
                <a:gd name="connsiteX101" fmla="*/ 152400 w 1376363"/>
                <a:gd name="connsiteY101" fmla="*/ 1173956 h 1304925"/>
                <a:gd name="connsiteX102" fmla="*/ 104775 w 1376363"/>
                <a:gd name="connsiteY102" fmla="*/ 1176337 h 1304925"/>
                <a:gd name="connsiteX103" fmla="*/ 78582 w 1376363"/>
                <a:gd name="connsiteY103" fmla="*/ 1178719 h 1304925"/>
                <a:gd name="connsiteX104" fmla="*/ 50007 w 1376363"/>
                <a:gd name="connsiteY104" fmla="*/ 1154906 h 1304925"/>
                <a:gd name="connsiteX105" fmla="*/ 35719 w 1376363"/>
                <a:gd name="connsiteY105" fmla="*/ 1119187 h 1304925"/>
                <a:gd name="connsiteX106" fmla="*/ 40482 w 1376363"/>
                <a:gd name="connsiteY106" fmla="*/ 1071562 h 1304925"/>
                <a:gd name="connsiteX107" fmla="*/ 23813 w 1376363"/>
                <a:gd name="connsiteY107" fmla="*/ 1040606 h 1304925"/>
                <a:gd name="connsiteX108" fmla="*/ 0 w 1376363"/>
                <a:gd name="connsiteY108" fmla="*/ 1031081 h 1304925"/>
                <a:gd name="connsiteX109" fmla="*/ 9525 w 1376363"/>
                <a:gd name="connsiteY109" fmla="*/ 1012031 h 1304925"/>
                <a:gd name="connsiteX110" fmla="*/ 21432 w 1376363"/>
                <a:gd name="connsiteY110" fmla="*/ 966787 h 1304925"/>
                <a:gd name="connsiteX111" fmla="*/ 54769 w 1376363"/>
                <a:gd name="connsiteY111" fmla="*/ 871537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376363" h="1304925">
                  <a:moveTo>
                    <a:pt x="54769" y="871537"/>
                  </a:moveTo>
                  <a:lnTo>
                    <a:pt x="100013" y="826294"/>
                  </a:lnTo>
                  <a:lnTo>
                    <a:pt x="152400" y="807244"/>
                  </a:lnTo>
                  <a:lnTo>
                    <a:pt x="164307" y="664369"/>
                  </a:lnTo>
                  <a:lnTo>
                    <a:pt x="200025" y="654844"/>
                  </a:lnTo>
                  <a:lnTo>
                    <a:pt x="257175" y="540544"/>
                  </a:lnTo>
                  <a:lnTo>
                    <a:pt x="354807" y="514350"/>
                  </a:lnTo>
                  <a:lnTo>
                    <a:pt x="378619" y="481012"/>
                  </a:lnTo>
                  <a:lnTo>
                    <a:pt x="388144" y="428625"/>
                  </a:lnTo>
                  <a:lnTo>
                    <a:pt x="447675" y="409575"/>
                  </a:lnTo>
                  <a:lnTo>
                    <a:pt x="533400" y="338137"/>
                  </a:lnTo>
                  <a:lnTo>
                    <a:pt x="554832" y="271462"/>
                  </a:lnTo>
                  <a:lnTo>
                    <a:pt x="607219" y="240506"/>
                  </a:lnTo>
                  <a:lnTo>
                    <a:pt x="661988" y="223837"/>
                  </a:lnTo>
                  <a:lnTo>
                    <a:pt x="697707" y="214312"/>
                  </a:lnTo>
                  <a:lnTo>
                    <a:pt x="719138" y="133350"/>
                  </a:lnTo>
                  <a:lnTo>
                    <a:pt x="802482" y="123825"/>
                  </a:lnTo>
                  <a:lnTo>
                    <a:pt x="845344" y="90487"/>
                  </a:lnTo>
                  <a:lnTo>
                    <a:pt x="857250" y="9525"/>
                  </a:lnTo>
                  <a:lnTo>
                    <a:pt x="914400" y="0"/>
                  </a:lnTo>
                  <a:lnTo>
                    <a:pt x="981075" y="9525"/>
                  </a:lnTo>
                  <a:lnTo>
                    <a:pt x="1023938" y="14287"/>
                  </a:lnTo>
                  <a:lnTo>
                    <a:pt x="1071563" y="30956"/>
                  </a:lnTo>
                  <a:lnTo>
                    <a:pt x="1107282" y="50006"/>
                  </a:lnTo>
                  <a:lnTo>
                    <a:pt x="1123950" y="95250"/>
                  </a:lnTo>
                  <a:lnTo>
                    <a:pt x="1123950" y="140494"/>
                  </a:lnTo>
                  <a:lnTo>
                    <a:pt x="1135857" y="176212"/>
                  </a:lnTo>
                  <a:lnTo>
                    <a:pt x="1159669" y="180975"/>
                  </a:lnTo>
                  <a:lnTo>
                    <a:pt x="1193007" y="204787"/>
                  </a:lnTo>
                  <a:lnTo>
                    <a:pt x="1150144" y="271462"/>
                  </a:lnTo>
                  <a:lnTo>
                    <a:pt x="1147763" y="295275"/>
                  </a:lnTo>
                  <a:lnTo>
                    <a:pt x="1140619" y="319087"/>
                  </a:lnTo>
                  <a:lnTo>
                    <a:pt x="1145382" y="330994"/>
                  </a:lnTo>
                  <a:lnTo>
                    <a:pt x="1150144" y="350044"/>
                  </a:lnTo>
                  <a:lnTo>
                    <a:pt x="1157288" y="385762"/>
                  </a:lnTo>
                  <a:lnTo>
                    <a:pt x="1164432" y="431006"/>
                  </a:lnTo>
                  <a:lnTo>
                    <a:pt x="1166813" y="469106"/>
                  </a:lnTo>
                  <a:lnTo>
                    <a:pt x="1173957" y="488156"/>
                  </a:lnTo>
                  <a:lnTo>
                    <a:pt x="1185863" y="514350"/>
                  </a:lnTo>
                  <a:lnTo>
                    <a:pt x="1214438" y="535781"/>
                  </a:lnTo>
                  <a:lnTo>
                    <a:pt x="1259682" y="550069"/>
                  </a:lnTo>
                  <a:lnTo>
                    <a:pt x="1295400" y="554831"/>
                  </a:lnTo>
                  <a:lnTo>
                    <a:pt x="1333500" y="559594"/>
                  </a:lnTo>
                  <a:lnTo>
                    <a:pt x="1359694" y="564356"/>
                  </a:lnTo>
                  <a:lnTo>
                    <a:pt x="1366838" y="578644"/>
                  </a:lnTo>
                  <a:lnTo>
                    <a:pt x="1376363" y="623887"/>
                  </a:lnTo>
                  <a:lnTo>
                    <a:pt x="1371600" y="664369"/>
                  </a:lnTo>
                  <a:lnTo>
                    <a:pt x="1362075" y="704850"/>
                  </a:lnTo>
                  <a:lnTo>
                    <a:pt x="1352550" y="733425"/>
                  </a:lnTo>
                  <a:lnTo>
                    <a:pt x="1326357" y="738187"/>
                  </a:lnTo>
                  <a:lnTo>
                    <a:pt x="1316832" y="735806"/>
                  </a:lnTo>
                  <a:lnTo>
                    <a:pt x="1309688" y="750094"/>
                  </a:lnTo>
                  <a:lnTo>
                    <a:pt x="1293019" y="759619"/>
                  </a:lnTo>
                  <a:lnTo>
                    <a:pt x="1278732" y="769144"/>
                  </a:lnTo>
                  <a:lnTo>
                    <a:pt x="1247775" y="776287"/>
                  </a:lnTo>
                  <a:lnTo>
                    <a:pt x="1223963" y="781050"/>
                  </a:lnTo>
                  <a:lnTo>
                    <a:pt x="1214438" y="783431"/>
                  </a:lnTo>
                  <a:lnTo>
                    <a:pt x="1204913" y="807244"/>
                  </a:lnTo>
                  <a:lnTo>
                    <a:pt x="1204913" y="833437"/>
                  </a:lnTo>
                  <a:lnTo>
                    <a:pt x="1204913" y="852487"/>
                  </a:lnTo>
                  <a:lnTo>
                    <a:pt x="1188244" y="871537"/>
                  </a:lnTo>
                  <a:lnTo>
                    <a:pt x="1178719" y="883444"/>
                  </a:lnTo>
                  <a:lnTo>
                    <a:pt x="1181100" y="895350"/>
                  </a:lnTo>
                  <a:lnTo>
                    <a:pt x="1181100" y="904875"/>
                  </a:lnTo>
                  <a:lnTo>
                    <a:pt x="1169194" y="931069"/>
                  </a:lnTo>
                  <a:lnTo>
                    <a:pt x="1157288" y="947737"/>
                  </a:lnTo>
                  <a:lnTo>
                    <a:pt x="1147763" y="971550"/>
                  </a:lnTo>
                  <a:lnTo>
                    <a:pt x="1116807" y="964406"/>
                  </a:lnTo>
                  <a:lnTo>
                    <a:pt x="1078707" y="950119"/>
                  </a:lnTo>
                  <a:lnTo>
                    <a:pt x="1052513" y="950119"/>
                  </a:lnTo>
                  <a:lnTo>
                    <a:pt x="1050132" y="969169"/>
                  </a:lnTo>
                  <a:lnTo>
                    <a:pt x="1040607" y="995362"/>
                  </a:lnTo>
                  <a:lnTo>
                    <a:pt x="1012032" y="1033462"/>
                  </a:lnTo>
                  <a:lnTo>
                    <a:pt x="966788" y="1054894"/>
                  </a:lnTo>
                  <a:lnTo>
                    <a:pt x="935832" y="1066800"/>
                  </a:lnTo>
                  <a:lnTo>
                    <a:pt x="916782" y="1102519"/>
                  </a:lnTo>
                  <a:lnTo>
                    <a:pt x="900113" y="1135856"/>
                  </a:lnTo>
                  <a:lnTo>
                    <a:pt x="885825" y="1159669"/>
                  </a:lnTo>
                  <a:lnTo>
                    <a:pt x="885825" y="1159669"/>
                  </a:lnTo>
                  <a:lnTo>
                    <a:pt x="850107" y="1181100"/>
                  </a:lnTo>
                  <a:lnTo>
                    <a:pt x="814388" y="1204912"/>
                  </a:lnTo>
                  <a:lnTo>
                    <a:pt x="783432" y="1231106"/>
                  </a:lnTo>
                  <a:lnTo>
                    <a:pt x="764382" y="1240631"/>
                  </a:lnTo>
                  <a:lnTo>
                    <a:pt x="738188" y="1240631"/>
                  </a:lnTo>
                  <a:lnTo>
                    <a:pt x="721519" y="1243012"/>
                  </a:lnTo>
                  <a:lnTo>
                    <a:pt x="702469" y="1266825"/>
                  </a:lnTo>
                  <a:lnTo>
                    <a:pt x="673894" y="1304925"/>
                  </a:lnTo>
                  <a:lnTo>
                    <a:pt x="657225" y="1304925"/>
                  </a:lnTo>
                  <a:lnTo>
                    <a:pt x="642938" y="1281112"/>
                  </a:lnTo>
                  <a:lnTo>
                    <a:pt x="619125" y="1264444"/>
                  </a:lnTo>
                  <a:lnTo>
                    <a:pt x="569119" y="1254919"/>
                  </a:lnTo>
                  <a:lnTo>
                    <a:pt x="528638" y="1250156"/>
                  </a:lnTo>
                  <a:lnTo>
                    <a:pt x="507207" y="1235869"/>
                  </a:lnTo>
                  <a:lnTo>
                    <a:pt x="483394" y="1216819"/>
                  </a:lnTo>
                  <a:lnTo>
                    <a:pt x="457200" y="1212056"/>
                  </a:lnTo>
                  <a:lnTo>
                    <a:pt x="404813" y="1204912"/>
                  </a:lnTo>
                  <a:lnTo>
                    <a:pt x="369094" y="1197769"/>
                  </a:lnTo>
                  <a:lnTo>
                    <a:pt x="319088" y="1188244"/>
                  </a:lnTo>
                  <a:lnTo>
                    <a:pt x="292894" y="1169194"/>
                  </a:lnTo>
                  <a:lnTo>
                    <a:pt x="235744" y="1162050"/>
                  </a:lnTo>
                  <a:lnTo>
                    <a:pt x="197644" y="1159669"/>
                  </a:lnTo>
                  <a:lnTo>
                    <a:pt x="152400" y="1173956"/>
                  </a:lnTo>
                  <a:lnTo>
                    <a:pt x="104775" y="1176337"/>
                  </a:lnTo>
                  <a:lnTo>
                    <a:pt x="78582" y="1178719"/>
                  </a:lnTo>
                  <a:lnTo>
                    <a:pt x="50007" y="1154906"/>
                  </a:lnTo>
                  <a:lnTo>
                    <a:pt x="35719" y="1119187"/>
                  </a:lnTo>
                  <a:lnTo>
                    <a:pt x="40482" y="1071562"/>
                  </a:lnTo>
                  <a:lnTo>
                    <a:pt x="23813" y="1040606"/>
                  </a:lnTo>
                  <a:lnTo>
                    <a:pt x="0" y="1031081"/>
                  </a:lnTo>
                  <a:lnTo>
                    <a:pt x="9525" y="1012031"/>
                  </a:lnTo>
                  <a:lnTo>
                    <a:pt x="21432" y="966787"/>
                  </a:lnTo>
                  <a:lnTo>
                    <a:pt x="54769" y="871537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/>
              <a:endParaRPr lang="th-TH" sz="2800">
                <a:solidFill>
                  <a:prstClr val="white"/>
                </a:solidFill>
              </a:endParaRPr>
            </a:p>
          </p:txBody>
        </p:sp>
        <p:sp>
          <p:nvSpPr>
            <p:cNvPr id="18" name="รูปแบบอิสระ 3">
              <a:extLst>
                <a:ext uri="{FF2B5EF4-FFF2-40B4-BE49-F238E27FC236}">
                  <a16:creationId xmlns="" xmlns:a16="http://schemas.microsoft.com/office/drawing/2014/main" id="{ABFD75D0-6651-4048-934B-8AEF885C7DAE}"/>
                </a:ext>
              </a:extLst>
            </p:cNvPr>
            <p:cNvSpPr/>
            <p:nvPr/>
          </p:nvSpPr>
          <p:spPr>
            <a:xfrm>
              <a:off x="2528744" y="2653470"/>
              <a:ext cx="168489" cy="2016305"/>
            </a:xfrm>
            <a:custGeom>
              <a:avLst/>
              <a:gdLst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573206 w 1746913"/>
                <a:gd name="connsiteY10" fmla="*/ 436735 h 1393419"/>
                <a:gd name="connsiteX11" fmla="*/ 491319 w 1746913"/>
                <a:gd name="connsiteY11" fmla="*/ 464030 h 1393419"/>
                <a:gd name="connsiteX12" fmla="*/ 450376 w 1746913"/>
                <a:gd name="connsiteY12" fmla="*/ 545917 h 1393419"/>
                <a:gd name="connsiteX13" fmla="*/ 368489 w 1746913"/>
                <a:gd name="connsiteY13" fmla="*/ 573212 h 1393419"/>
                <a:gd name="connsiteX14" fmla="*/ 327546 w 1746913"/>
                <a:gd name="connsiteY14" fmla="*/ 586860 h 1393419"/>
                <a:gd name="connsiteX15" fmla="*/ 259307 w 1746913"/>
                <a:gd name="connsiteY15" fmla="*/ 668747 h 1393419"/>
                <a:gd name="connsiteX16" fmla="*/ 245660 w 1746913"/>
                <a:gd name="connsiteY16" fmla="*/ 709690 h 1393419"/>
                <a:gd name="connsiteX17" fmla="*/ 204716 w 1746913"/>
                <a:gd name="connsiteY17" fmla="*/ 723338 h 1393419"/>
                <a:gd name="connsiteX18" fmla="*/ 191069 w 1746913"/>
                <a:gd name="connsiteY18" fmla="*/ 859815 h 1393419"/>
                <a:gd name="connsiteX19" fmla="*/ 150125 w 1746913"/>
                <a:gd name="connsiteY19" fmla="*/ 887111 h 1393419"/>
                <a:gd name="connsiteX20" fmla="*/ 68239 w 1746913"/>
                <a:gd name="connsiteY20" fmla="*/ 928054 h 1393419"/>
                <a:gd name="connsiteX21" fmla="*/ 54591 w 1746913"/>
                <a:gd name="connsiteY21" fmla="*/ 968997 h 1393419"/>
                <a:gd name="connsiteX22" fmla="*/ 27295 w 1746913"/>
                <a:gd name="connsiteY22" fmla="*/ 1064532 h 1393419"/>
                <a:gd name="connsiteX23" fmla="*/ 0 w 1746913"/>
                <a:gd name="connsiteY23" fmla="*/ 1105475 h 1393419"/>
                <a:gd name="connsiteX24" fmla="*/ 40943 w 1746913"/>
                <a:gd name="connsiteY24" fmla="*/ 1132771 h 1393419"/>
                <a:gd name="connsiteX25" fmla="*/ 81886 w 1746913"/>
                <a:gd name="connsiteY25" fmla="*/ 1255600 h 1393419"/>
                <a:gd name="connsiteX26" fmla="*/ 122830 w 1746913"/>
                <a:gd name="connsiteY26" fmla="*/ 1269248 h 1393419"/>
                <a:gd name="connsiteX27" fmla="*/ 232012 w 1746913"/>
                <a:gd name="connsiteY27" fmla="*/ 1255600 h 1393419"/>
                <a:gd name="connsiteX28" fmla="*/ 272955 w 1746913"/>
                <a:gd name="connsiteY28" fmla="*/ 1241953 h 1393419"/>
                <a:gd name="connsiteX29" fmla="*/ 368489 w 1746913"/>
                <a:gd name="connsiteY29" fmla="*/ 1255600 h 1393419"/>
                <a:gd name="connsiteX30" fmla="*/ 573206 w 1746913"/>
                <a:gd name="connsiteY30" fmla="*/ 1296544 h 1393419"/>
                <a:gd name="connsiteX31" fmla="*/ 627797 w 1746913"/>
                <a:gd name="connsiteY31" fmla="*/ 1310192 h 1393419"/>
                <a:gd name="connsiteX32" fmla="*/ 668740 w 1746913"/>
                <a:gd name="connsiteY32" fmla="*/ 1337487 h 1393419"/>
                <a:gd name="connsiteX33" fmla="*/ 750627 w 1746913"/>
                <a:gd name="connsiteY33" fmla="*/ 1351135 h 1393419"/>
                <a:gd name="connsiteX34" fmla="*/ 805218 w 1746913"/>
                <a:gd name="connsiteY34" fmla="*/ 1364783 h 1393419"/>
                <a:gd name="connsiteX35" fmla="*/ 887104 w 1746913"/>
                <a:gd name="connsiteY35" fmla="*/ 1378430 h 1393419"/>
                <a:gd name="connsiteX36" fmla="*/ 914400 w 1746913"/>
                <a:gd name="connsiteY36" fmla="*/ 1337487 h 1393419"/>
                <a:gd name="connsiteX37" fmla="*/ 996286 w 1746913"/>
                <a:gd name="connsiteY37" fmla="*/ 1323839 h 1393419"/>
                <a:gd name="connsiteX38" fmla="*/ 1119116 w 1746913"/>
                <a:gd name="connsiteY38" fmla="*/ 1255600 h 1393419"/>
                <a:gd name="connsiteX39" fmla="*/ 1173707 w 1746913"/>
                <a:gd name="connsiteY39" fmla="*/ 1173714 h 1393419"/>
                <a:gd name="connsiteX40" fmla="*/ 1201003 w 1746913"/>
                <a:gd name="connsiteY40" fmla="*/ 1132771 h 1393419"/>
                <a:gd name="connsiteX41" fmla="*/ 1296537 w 1746913"/>
                <a:gd name="connsiteY41" fmla="*/ 1105475 h 1393419"/>
                <a:gd name="connsiteX42" fmla="*/ 1323833 w 1746913"/>
                <a:gd name="connsiteY42" fmla="*/ 1064532 h 1393419"/>
                <a:gd name="connsiteX43" fmla="*/ 1460310 w 1746913"/>
                <a:gd name="connsiteY43" fmla="*/ 1037236 h 1393419"/>
                <a:gd name="connsiteX44" fmla="*/ 1487606 w 1746913"/>
                <a:gd name="connsiteY44" fmla="*/ 996293 h 1393419"/>
                <a:gd name="connsiteX45" fmla="*/ 1528549 w 1746913"/>
                <a:gd name="connsiteY45" fmla="*/ 914406 h 1393419"/>
                <a:gd name="connsiteX46" fmla="*/ 1542197 w 1746913"/>
                <a:gd name="connsiteY46" fmla="*/ 846168 h 1393419"/>
                <a:gd name="connsiteX47" fmla="*/ 1583140 w 1746913"/>
                <a:gd name="connsiteY47" fmla="*/ 832520 h 1393419"/>
                <a:gd name="connsiteX48" fmla="*/ 1637731 w 1746913"/>
                <a:gd name="connsiteY48" fmla="*/ 818872 h 1393419"/>
                <a:gd name="connsiteX49" fmla="*/ 1678675 w 1746913"/>
                <a:gd name="connsiteY49" fmla="*/ 791577 h 1393419"/>
                <a:gd name="connsiteX50" fmla="*/ 1719618 w 1746913"/>
                <a:gd name="connsiteY50" fmla="*/ 777929 h 1393419"/>
                <a:gd name="connsiteX51" fmla="*/ 1746913 w 1746913"/>
                <a:gd name="connsiteY51" fmla="*/ 696042 h 1393419"/>
                <a:gd name="connsiteX52" fmla="*/ 1733266 w 1746913"/>
                <a:gd name="connsiteY52" fmla="*/ 614156 h 1393419"/>
                <a:gd name="connsiteX53" fmla="*/ 1692322 w 1746913"/>
                <a:gd name="connsiteY53" fmla="*/ 600508 h 1393419"/>
                <a:gd name="connsiteX54" fmla="*/ 1596788 w 1746913"/>
                <a:gd name="connsiteY54" fmla="*/ 586860 h 1393419"/>
                <a:gd name="connsiteX55" fmla="*/ 1487606 w 1746913"/>
                <a:gd name="connsiteY55" fmla="*/ 518621 h 1393419"/>
                <a:gd name="connsiteX56" fmla="*/ 1473958 w 1746913"/>
                <a:gd name="connsiteY56" fmla="*/ 423087 h 1393419"/>
                <a:gd name="connsiteX57" fmla="*/ 1446663 w 1746913"/>
                <a:gd name="connsiteY57" fmla="*/ 341200 h 1393419"/>
                <a:gd name="connsiteX58" fmla="*/ 1460310 w 1746913"/>
                <a:gd name="connsiteY58" fmla="*/ 300257 h 1393419"/>
                <a:gd name="connsiteX59" fmla="*/ 1514901 w 1746913"/>
                <a:gd name="connsiteY59" fmla="*/ 218371 h 1393419"/>
                <a:gd name="connsiteX60" fmla="*/ 1473958 w 1746913"/>
                <a:gd name="connsiteY60" fmla="*/ 191075 h 1393419"/>
                <a:gd name="connsiteX61" fmla="*/ 1433015 w 1746913"/>
                <a:gd name="connsiteY61" fmla="*/ 177427 h 1393419"/>
                <a:gd name="connsiteX62" fmla="*/ 1419367 w 1746913"/>
                <a:gd name="connsiteY62" fmla="*/ 81893 h 1393419"/>
                <a:gd name="connsiteX63" fmla="*/ 1378424 w 1746913"/>
                <a:gd name="connsiteY63" fmla="*/ 40950 h 1393419"/>
                <a:gd name="connsiteX64" fmla="*/ 1241946 w 1746913"/>
                <a:gd name="connsiteY64" fmla="*/ 13654 h 1393419"/>
                <a:gd name="connsiteX65" fmla="*/ 1187355 w 1746913"/>
                <a:gd name="connsiteY65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573206 w 1746913"/>
                <a:gd name="connsiteY10" fmla="*/ 436735 h 1393419"/>
                <a:gd name="connsiteX11" fmla="*/ 450376 w 1746913"/>
                <a:gd name="connsiteY11" fmla="*/ 545917 h 1393419"/>
                <a:gd name="connsiteX12" fmla="*/ 368489 w 1746913"/>
                <a:gd name="connsiteY12" fmla="*/ 573212 h 1393419"/>
                <a:gd name="connsiteX13" fmla="*/ 327546 w 1746913"/>
                <a:gd name="connsiteY13" fmla="*/ 586860 h 1393419"/>
                <a:gd name="connsiteX14" fmla="*/ 259307 w 1746913"/>
                <a:gd name="connsiteY14" fmla="*/ 668747 h 1393419"/>
                <a:gd name="connsiteX15" fmla="*/ 245660 w 1746913"/>
                <a:gd name="connsiteY15" fmla="*/ 709690 h 1393419"/>
                <a:gd name="connsiteX16" fmla="*/ 204716 w 1746913"/>
                <a:gd name="connsiteY16" fmla="*/ 723338 h 1393419"/>
                <a:gd name="connsiteX17" fmla="*/ 191069 w 1746913"/>
                <a:gd name="connsiteY17" fmla="*/ 859815 h 1393419"/>
                <a:gd name="connsiteX18" fmla="*/ 150125 w 1746913"/>
                <a:gd name="connsiteY18" fmla="*/ 887111 h 1393419"/>
                <a:gd name="connsiteX19" fmla="*/ 68239 w 1746913"/>
                <a:gd name="connsiteY19" fmla="*/ 928054 h 1393419"/>
                <a:gd name="connsiteX20" fmla="*/ 54591 w 1746913"/>
                <a:gd name="connsiteY20" fmla="*/ 968997 h 1393419"/>
                <a:gd name="connsiteX21" fmla="*/ 27295 w 1746913"/>
                <a:gd name="connsiteY21" fmla="*/ 1064532 h 1393419"/>
                <a:gd name="connsiteX22" fmla="*/ 0 w 1746913"/>
                <a:gd name="connsiteY22" fmla="*/ 1105475 h 1393419"/>
                <a:gd name="connsiteX23" fmla="*/ 40943 w 1746913"/>
                <a:gd name="connsiteY23" fmla="*/ 1132771 h 1393419"/>
                <a:gd name="connsiteX24" fmla="*/ 81886 w 1746913"/>
                <a:gd name="connsiteY24" fmla="*/ 1255600 h 1393419"/>
                <a:gd name="connsiteX25" fmla="*/ 122830 w 1746913"/>
                <a:gd name="connsiteY25" fmla="*/ 1269248 h 1393419"/>
                <a:gd name="connsiteX26" fmla="*/ 232012 w 1746913"/>
                <a:gd name="connsiteY26" fmla="*/ 1255600 h 1393419"/>
                <a:gd name="connsiteX27" fmla="*/ 272955 w 1746913"/>
                <a:gd name="connsiteY27" fmla="*/ 1241953 h 1393419"/>
                <a:gd name="connsiteX28" fmla="*/ 368489 w 1746913"/>
                <a:gd name="connsiteY28" fmla="*/ 1255600 h 1393419"/>
                <a:gd name="connsiteX29" fmla="*/ 573206 w 1746913"/>
                <a:gd name="connsiteY29" fmla="*/ 1296544 h 1393419"/>
                <a:gd name="connsiteX30" fmla="*/ 627797 w 1746913"/>
                <a:gd name="connsiteY30" fmla="*/ 1310192 h 1393419"/>
                <a:gd name="connsiteX31" fmla="*/ 668740 w 1746913"/>
                <a:gd name="connsiteY31" fmla="*/ 1337487 h 1393419"/>
                <a:gd name="connsiteX32" fmla="*/ 750627 w 1746913"/>
                <a:gd name="connsiteY32" fmla="*/ 1351135 h 1393419"/>
                <a:gd name="connsiteX33" fmla="*/ 805218 w 1746913"/>
                <a:gd name="connsiteY33" fmla="*/ 1364783 h 1393419"/>
                <a:gd name="connsiteX34" fmla="*/ 887104 w 1746913"/>
                <a:gd name="connsiteY34" fmla="*/ 1378430 h 1393419"/>
                <a:gd name="connsiteX35" fmla="*/ 914400 w 1746913"/>
                <a:gd name="connsiteY35" fmla="*/ 1337487 h 1393419"/>
                <a:gd name="connsiteX36" fmla="*/ 996286 w 1746913"/>
                <a:gd name="connsiteY36" fmla="*/ 1323839 h 1393419"/>
                <a:gd name="connsiteX37" fmla="*/ 1119116 w 1746913"/>
                <a:gd name="connsiteY37" fmla="*/ 1255600 h 1393419"/>
                <a:gd name="connsiteX38" fmla="*/ 1173707 w 1746913"/>
                <a:gd name="connsiteY38" fmla="*/ 1173714 h 1393419"/>
                <a:gd name="connsiteX39" fmla="*/ 1201003 w 1746913"/>
                <a:gd name="connsiteY39" fmla="*/ 1132771 h 1393419"/>
                <a:gd name="connsiteX40" fmla="*/ 1296537 w 1746913"/>
                <a:gd name="connsiteY40" fmla="*/ 1105475 h 1393419"/>
                <a:gd name="connsiteX41" fmla="*/ 1323833 w 1746913"/>
                <a:gd name="connsiteY41" fmla="*/ 1064532 h 1393419"/>
                <a:gd name="connsiteX42" fmla="*/ 1460310 w 1746913"/>
                <a:gd name="connsiteY42" fmla="*/ 1037236 h 1393419"/>
                <a:gd name="connsiteX43" fmla="*/ 1487606 w 1746913"/>
                <a:gd name="connsiteY43" fmla="*/ 996293 h 1393419"/>
                <a:gd name="connsiteX44" fmla="*/ 1528549 w 1746913"/>
                <a:gd name="connsiteY44" fmla="*/ 914406 h 1393419"/>
                <a:gd name="connsiteX45" fmla="*/ 1542197 w 1746913"/>
                <a:gd name="connsiteY45" fmla="*/ 846168 h 1393419"/>
                <a:gd name="connsiteX46" fmla="*/ 1583140 w 1746913"/>
                <a:gd name="connsiteY46" fmla="*/ 832520 h 1393419"/>
                <a:gd name="connsiteX47" fmla="*/ 1637731 w 1746913"/>
                <a:gd name="connsiteY47" fmla="*/ 818872 h 1393419"/>
                <a:gd name="connsiteX48" fmla="*/ 1678675 w 1746913"/>
                <a:gd name="connsiteY48" fmla="*/ 791577 h 1393419"/>
                <a:gd name="connsiteX49" fmla="*/ 1719618 w 1746913"/>
                <a:gd name="connsiteY49" fmla="*/ 777929 h 1393419"/>
                <a:gd name="connsiteX50" fmla="*/ 1746913 w 1746913"/>
                <a:gd name="connsiteY50" fmla="*/ 696042 h 1393419"/>
                <a:gd name="connsiteX51" fmla="*/ 1733266 w 1746913"/>
                <a:gd name="connsiteY51" fmla="*/ 614156 h 1393419"/>
                <a:gd name="connsiteX52" fmla="*/ 1692322 w 1746913"/>
                <a:gd name="connsiteY52" fmla="*/ 600508 h 1393419"/>
                <a:gd name="connsiteX53" fmla="*/ 1596788 w 1746913"/>
                <a:gd name="connsiteY53" fmla="*/ 586860 h 1393419"/>
                <a:gd name="connsiteX54" fmla="*/ 1487606 w 1746913"/>
                <a:gd name="connsiteY54" fmla="*/ 518621 h 1393419"/>
                <a:gd name="connsiteX55" fmla="*/ 1473958 w 1746913"/>
                <a:gd name="connsiteY55" fmla="*/ 423087 h 1393419"/>
                <a:gd name="connsiteX56" fmla="*/ 1446663 w 1746913"/>
                <a:gd name="connsiteY56" fmla="*/ 341200 h 1393419"/>
                <a:gd name="connsiteX57" fmla="*/ 1460310 w 1746913"/>
                <a:gd name="connsiteY57" fmla="*/ 300257 h 1393419"/>
                <a:gd name="connsiteX58" fmla="*/ 1514901 w 1746913"/>
                <a:gd name="connsiteY58" fmla="*/ 218371 h 1393419"/>
                <a:gd name="connsiteX59" fmla="*/ 1473958 w 1746913"/>
                <a:gd name="connsiteY59" fmla="*/ 191075 h 1393419"/>
                <a:gd name="connsiteX60" fmla="*/ 1433015 w 1746913"/>
                <a:gd name="connsiteY60" fmla="*/ 177427 h 1393419"/>
                <a:gd name="connsiteX61" fmla="*/ 1419367 w 1746913"/>
                <a:gd name="connsiteY61" fmla="*/ 81893 h 1393419"/>
                <a:gd name="connsiteX62" fmla="*/ 1378424 w 1746913"/>
                <a:gd name="connsiteY62" fmla="*/ 40950 h 1393419"/>
                <a:gd name="connsiteX63" fmla="*/ 1241946 w 1746913"/>
                <a:gd name="connsiteY63" fmla="*/ 13654 h 1393419"/>
                <a:gd name="connsiteX64" fmla="*/ 1187355 w 1746913"/>
                <a:gd name="connsiteY64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996286 w 1746913"/>
                <a:gd name="connsiteY35" fmla="*/ 1323839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487606 w 1746913"/>
                <a:gd name="connsiteY53" fmla="*/ 518621 h 1393419"/>
                <a:gd name="connsiteX54" fmla="*/ 1473958 w 1746913"/>
                <a:gd name="connsiteY54" fmla="*/ 423087 h 1393419"/>
                <a:gd name="connsiteX55" fmla="*/ 1446663 w 1746913"/>
                <a:gd name="connsiteY55" fmla="*/ 341200 h 1393419"/>
                <a:gd name="connsiteX56" fmla="*/ 1460310 w 1746913"/>
                <a:gd name="connsiteY56" fmla="*/ 300257 h 1393419"/>
                <a:gd name="connsiteX57" fmla="*/ 1514901 w 1746913"/>
                <a:gd name="connsiteY57" fmla="*/ 218371 h 1393419"/>
                <a:gd name="connsiteX58" fmla="*/ 1473958 w 1746913"/>
                <a:gd name="connsiteY58" fmla="*/ 191075 h 1393419"/>
                <a:gd name="connsiteX59" fmla="*/ 1433015 w 1746913"/>
                <a:gd name="connsiteY59" fmla="*/ 177427 h 1393419"/>
                <a:gd name="connsiteX60" fmla="*/ 1419367 w 1746913"/>
                <a:gd name="connsiteY60" fmla="*/ 81893 h 1393419"/>
                <a:gd name="connsiteX61" fmla="*/ 1378424 w 1746913"/>
                <a:gd name="connsiteY61" fmla="*/ 40950 h 1393419"/>
                <a:gd name="connsiteX62" fmla="*/ 1241946 w 1746913"/>
                <a:gd name="connsiteY62" fmla="*/ 13654 h 1393419"/>
                <a:gd name="connsiteX63" fmla="*/ 1187355 w 1746913"/>
                <a:gd name="connsiteY63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996286 w 1746913"/>
                <a:gd name="connsiteY35" fmla="*/ 1323839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487606 w 1746913"/>
                <a:gd name="connsiteY53" fmla="*/ 518621 h 1393419"/>
                <a:gd name="connsiteX54" fmla="*/ 1446663 w 1746913"/>
                <a:gd name="connsiteY54" fmla="*/ 341200 h 1393419"/>
                <a:gd name="connsiteX55" fmla="*/ 1460310 w 1746913"/>
                <a:gd name="connsiteY55" fmla="*/ 300257 h 1393419"/>
                <a:gd name="connsiteX56" fmla="*/ 1514901 w 1746913"/>
                <a:gd name="connsiteY56" fmla="*/ 218371 h 1393419"/>
                <a:gd name="connsiteX57" fmla="*/ 1473958 w 1746913"/>
                <a:gd name="connsiteY57" fmla="*/ 191075 h 1393419"/>
                <a:gd name="connsiteX58" fmla="*/ 1433015 w 1746913"/>
                <a:gd name="connsiteY58" fmla="*/ 177427 h 1393419"/>
                <a:gd name="connsiteX59" fmla="*/ 1419367 w 1746913"/>
                <a:gd name="connsiteY59" fmla="*/ 81893 h 1393419"/>
                <a:gd name="connsiteX60" fmla="*/ 1378424 w 1746913"/>
                <a:gd name="connsiteY60" fmla="*/ 40950 h 1393419"/>
                <a:gd name="connsiteX61" fmla="*/ 1241946 w 1746913"/>
                <a:gd name="connsiteY61" fmla="*/ 13654 h 1393419"/>
                <a:gd name="connsiteX62" fmla="*/ 1187355 w 1746913"/>
                <a:gd name="connsiteY62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805205 w 1746913"/>
                <a:gd name="connsiteY35" fmla="*/ 909913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487606 w 1746913"/>
                <a:gd name="connsiteY53" fmla="*/ 518621 h 1393419"/>
                <a:gd name="connsiteX54" fmla="*/ 1446663 w 1746913"/>
                <a:gd name="connsiteY54" fmla="*/ 341200 h 1393419"/>
                <a:gd name="connsiteX55" fmla="*/ 1460310 w 1746913"/>
                <a:gd name="connsiteY55" fmla="*/ 300257 h 1393419"/>
                <a:gd name="connsiteX56" fmla="*/ 1514901 w 1746913"/>
                <a:gd name="connsiteY56" fmla="*/ 218371 h 1393419"/>
                <a:gd name="connsiteX57" fmla="*/ 1473958 w 1746913"/>
                <a:gd name="connsiteY57" fmla="*/ 191075 h 1393419"/>
                <a:gd name="connsiteX58" fmla="*/ 1433015 w 1746913"/>
                <a:gd name="connsiteY58" fmla="*/ 177427 h 1393419"/>
                <a:gd name="connsiteX59" fmla="*/ 1419367 w 1746913"/>
                <a:gd name="connsiteY59" fmla="*/ 81893 h 1393419"/>
                <a:gd name="connsiteX60" fmla="*/ 1378424 w 1746913"/>
                <a:gd name="connsiteY60" fmla="*/ 40950 h 1393419"/>
                <a:gd name="connsiteX61" fmla="*/ 1241946 w 1746913"/>
                <a:gd name="connsiteY61" fmla="*/ 13654 h 1393419"/>
                <a:gd name="connsiteX62" fmla="*/ 1187355 w 1746913"/>
                <a:gd name="connsiteY62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805205 w 1746913"/>
                <a:gd name="connsiteY35" fmla="*/ 909913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097134 w 1746913"/>
                <a:gd name="connsiteY53" fmla="*/ 567732 h 1393419"/>
                <a:gd name="connsiteX54" fmla="*/ 1446663 w 1746913"/>
                <a:gd name="connsiteY54" fmla="*/ 341200 h 1393419"/>
                <a:gd name="connsiteX55" fmla="*/ 1460310 w 1746913"/>
                <a:gd name="connsiteY55" fmla="*/ 300257 h 1393419"/>
                <a:gd name="connsiteX56" fmla="*/ 1514901 w 1746913"/>
                <a:gd name="connsiteY56" fmla="*/ 218371 h 1393419"/>
                <a:gd name="connsiteX57" fmla="*/ 1473958 w 1746913"/>
                <a:gd name="connsiteY57" fmla="*/ 191075 h 1393419"/>
                <a:gd name="connsiteX58" fmla="*/ 1433015 w 1746913"/>
                <a:gd name="connsiteY58" fmla="*/ 177427 h 1393419"/>
                <a:gd name="connsiteX59" fmla="*/ 1419367 w 1746913"/>
                <a:gd name="connsiteY59" fmla="*/ 81893 h 1393419"/>
                <a:gd name="connsiteX60" fmla="*/ 1378424 w 1746913"/>
                <a:gd name="connsiteY60" fmla="*/ 40950 h 1393419"/>
                <a:gd name="connsiteX61" fmla="*/ 1241946 w 1746913"/>
                <a:gd name="connsiteY61" fmla="*/ 13654 h 1393419"/>
                <a:gd name="connsiteX62" fmla="*/ 1187355 w 1746913"/>
                <a:gd name="connsiteY62" fmla="*/ 6 h 1393419"/>
                <a:gd name="connsiteX0" fmla="*/ 1187355 w 1750703"/>
                <a:gd name="connsiteY0" fmla="*/ 6 h 1393419"/>
                <a:gd name="connsiteX1" fmla="*/ 1091821 w 1750703"/>
                <a:gd name="connsiteY1" fmla="*/ 13654 h 1393419"/>
                <a:gd name="connsiteX2" fmla="*/ 1078173 w 1750703"/>
                <a:gd name="connsiteY2" fmla="*/ 54597 h 1393419"/>
                <a:gd name="connsiteX3" fmla="*/ 1064525 w 1750703"/>
                <a:gd name="connsiteY3" fmla="*/ 109189 h 1393419"/>
                <a:gd name="connsiteX4" fmla="*/ 914400 w 1750703"/>
                <a:gd name="connsiteY4" fmla="*/ 150132 h 1393419"/>
                <a:gd name="connsiteX5" fmla="*/ 859809 w 1750703"/>
                <a:gd name="connsiteY5" fmla="*/ 232018 h 1393419"/>
                <a:gd name="connsiteX6" fmla="*/ 777922 w 1750703"/>
                <a:gd name="connsiteY6" fmla="*/ 259314 h 1393419"/>
                <a:gd name="connsiteX7" fmla="*/ 736979 w 1750703"/>
                <a:gd name="connsiteY7" fmla="*/ 272962 h 1393419"/>
                <a:gd name="connsiteX8" fmla="*/ 696036 w 1750703"/>
                <a:gd name="connsiteY8" fmla="*/ 300257 h 1393419"/>
                <a:gd name="connsiteX9" fmla="*/ 682388 w 1750703"/>
                <a:gd name="connsiteY9" fmla="*/ 341200 h 1393419"/>
                <a:gd name="connsiteX10" fmla="*/ 450376 w 1750703"/>
                <a:gd name="connsiteY10" fmla="*/ 545917 h 1393419"/>
                <a:gd name="connsiteX11" fmla="*/ 368489 w 1750703"/>
                <a:gd name="connsiteY11" fmla="*/ 573212 h 1393419"/>
                <a:gd name="connsiteX12" fmla="*/ 327546 w 1750703"/>
                <a:gd name="connsiteY12" fmla="*/ 586860 h 1393419"/>
                <a:gd name="connsiteX13" fmla="*/ 259307 w 1750703"/>
                <a:gd name="connsiteY13" fmla="*/ 668747 h 1393419"/>
                <a:gd name="connsiteX14" fmla="*/ 245660 w 1750703"/>
                <a:gd name="connsiteY14" fmla="*/ 709690 h 1393419"/>
                <a:gd name="connsiteX15" fmla="*/ 204716 w 1750703"/>
                <a:gd name="connsiteY15" fmla="*/ 723338 h 1393419"/>
                <a:gd name="connsiteX16" fmla="*/ 191069 w 1750703"/>
                <a:gd name="connsiteY16" fmla="*/ 859815 h 1393419"/>
                <a:gd name="connsiteX17" fmla="*/ 150125 w 1750703"/>
                <a:gd name="connsiteY17" fmla="*/ 887111 h 1393419"/>
                <a:gd name="connsiteX18" fmla="*/ 68239 w 1750703"/>
                <a:gd name="connsiteY18" fmla="*/ 928054 h 1393419"/>
                <a:gd name="connsiteX19" fmla="*/ 54591 w 1750703"/>
                <a:gd name="connsiteY19" fmla="*/ 968997 h 1393419"/>
                <a:gd name="connsiteX20" fmla="*/ 27295 w 1750703"/>
                <a:gd name="connsiteY20" fmla="*/ 1064532 h 1393419"/>
                <a:gd name="connsiteX21" fmla="*/ 0 w 1750703"/>
                <a:gd name="connsiteY21" fmla="*/ 1105475 h 1393419"/>
                <a:gd name="connsiteX22" fmla="*/ 40943 w 1750703"/>
                <a:gd name="connsiteY22" fmla="*/ 1132771 h 1393419"/>
                <a:gd name="connsiteX23" fmla="*/ 81886 w 1750703"/>
                <a:gd name="connsiteY23" fmla="*/ 1255600 h 1393419"/>
                <a:gd name="connsiteX24" fmla="*/ 122830 w 1750703"/>
                <a:gd name="connsiteY24" fmla="*/ 1269248 h 1393419"/>
                <a:gd name="connsiteX25" fmla="*/ 232012 w 1750703"/>
                <a:gd name="connsiteY25" fmla="*/ 1255600 h 1393419"/>
                <a:gd name="connsiteX26" fmla="*/ 272955 w 1750703"/>
                <a:gd name="connsiteY26" fmla="*/ 1241953 h 1393419"/>
                <a:gd name="connsiteX27" fmla="*/ 368489 w 1750703"/>
                <a:gd name="connsiteY27" fmla="*/ 1255600 h 1393419"/>
                <a:gd name="connsiteX28" fmla="*/ 573206 w 1750703"/>
                <a:gd name="connsiteY28" fmla="*/ 1296544 h 1393419"/>
                <a:gd name="connsiteX29" fmla="*/ 627797 w 1750703"/>
                <a:gd name="connsiteY29" fmla="*/ 1310192 h 1393419"/>
                <a:gd name="connsiteX30" fmla="*/ 668740 w 1750703"/>
                <a:gd name="connsiteY30" fmla="*/ 1337487 h 1393419"/>
                <a:gd name="connsiteX31" fmla="*/ 750627 w 1750703"/>
                <a:gd name="connsiteY31" fmla="*/ 1351135 h 1393419"/>
                <a:gd name="connsiteX32" fmla="*/ 805218 w 1750703"/>
                <a:gd name="connsiteY32" fmla="*/ 1364783 h 1393419"/>
                <a:gd name="connsiteX33" fmla="*/ 887104 w 1750703"/>
                <a:gd name="connsiteY33" fmla="*/ 1378430 h 1393419"/>
                <a:gd name="connsiteX34" fmla="*/ 914400 w 1750703"/>
                <a:gd name="connsiteY34" fmla="*/ 1337487 h 1393419"/>
                <a:gd name="connsiteX35" fmla="*/ 805205 w 1750703"/>
                <a:gd name="connsiteY35" fmla="*/ 909913 h 1393419"/>
                <a:gd name="connsiteX36" fmla="*/ 1119116 w 1750703"/>
                <a:gd name="connsiteY36" fmla="*/ 1255600 h 1393419"/>
                <a:gd name="connsiteX37" fmla="*/ 1173707 w 1750703"/>
                <a:gd name="connsiteY37" fmla="*/ 1173714 h 1393419"/>
                <a:gd name="connsiteX38" fmla="*/ 1201003 w 1750703"/>
                <a:gd name="connsiteY38" fmla="*/ 1132771 h 1393419"/>
                <a:gd name="connsiteX39" fmla="*/ 1296537 w 1750703"/>
                <a:gd name="connsiteY39" fmla="*/ 1105475 h 1393419"/>
                <a:gd name="connsiteX40" fmla="*/ 1323833 w 1750703"/>
                <a:gd name="connsiteY40" fmla="*/ 1064532 h 1393419"/>
                <a:gd name="connsiteX41" fmla="*/ 1460310 w 1750703"/>
                <a:gd name="connsiteY41" fmla="*/ 1037236 h 1393419"/>
                <a:gd name="connsiteX42" fmla="*/ 1487606 w 1750703"/>
                <a:gd name="connsiteY42" fmla="*/ 996293 h 1393419"/>
                <a:gd name="connsiteX43" fmla="*/ 1528549 w 1750703"/>
                <a:gd name="connsiteY43" fmla="*/ 914406 h 1393419"/>
                <a:gd name="connsiteX44" fmla="*/ 1542197 w 1750703"/>
                <a:gd name="connsiteY44" fmla="*/ 846168 h 1393419"/>
                <a:gd name="connsiteX45" fmla="*/ 1583140 w 1750703"/>
                <a:gd name="connsiteY45" fmla="*/ 832520 h 1393419"/>
                <a:gd name="connsiteX46" fmla="*/ 1637731 w 1750703"/>
                <a:gd name="connsiteY46" fmla="*/ 818872 h 1393419"/>
                <a:gd name="connsiteX47" fmla="*/ 1678675 w 1750703"/>
                <a:gd name="connsiteY47" fmla="*/ 791577 h 1393419"/>
                <a:gd name="connsiteX48" fmla="*/ 1719618 w 1750703"/>
                <a:gd name="connsiteY48" fmla="*/ 777929 h 1393419"/>
                <a:gd name="connsiteX49" fmla="*/ 1746913 w 1750703"/>
                <a:gd name="connsiteY49" fmla="*/ 696042 h 1393419"/>
                <a:gd name="connsiteX50" fmla="*/ 1733266 w 1750703"/>
                <a:gd name="connsiteY50" fmla="*/ 614156 h 1393419"/>
                <a:gd name="connsiteX51" fmla="*/ 1692322 w 1750703"/>
                <a:gd name="connsiteY51" fmla="*/ 600508 h 1393419"/>
                <a:gd name="connsiteX52" fmla="*/ 1097134 w 1750703"/>
                <a:gd name="connsiteY52" fmla="*/ 567732 h 1393419"/>
                <a:gd name="connsiteX53" fmla="*/ 1446663 w 1750703"/>
                <a:gd name="connsiteY53" fmla="*/ 341200 h 1393419"/>
                <a:gd name="connsiteX54" fmla="*/ 1460310 w 1750703"/>
                <a:gd name="connsiteY54" fmla="*/ 300257 h 1393419"/>
                <a:gd name="connsiteX55" fmla="*/ 1514901 w 1750703"/>
                <a:gd name="connsiteY55" fmla="*/ 218371 h 1393419"/>
                <a:gd name="connsiteX56" fmla="*/ 1473958 w 1750703"/>
                <a:gd name="connsiteY56" fmla="*/ 191075 h 1393419"/>
                <a:gd name="connsiteX57" fmla="*/ 1433015 w 1750703"/>
                <a:gd name="connsiteY57" fmla="*/ 177427 h 1393419"/>
                <a:gd name="connsiteX58" fmla="*/ 1419367 w 1750703"/>
                <a:gd name="connsiteY58" fmla="*/ 81893 h 1393419"/>
                <a:gd name="connsiteX59" fmla="*/ 1378424 w 1750703"/>
                <a:gd name="connsiteY59" fmla="*/ 40950 h 1393419"/>
                <a:gd name="connsiteX60" fmla="*/ 1241946 w 1750703"/>
                <a:gd name="connsiteY60" fmla="*/ 13654 h 1393419"/>
                <a:gd name="connsiteX61" fmla="*/ 1187355 w 1750703"/>
                <a:gd name="connsiteY61" fmla="*/ 6 h 1393419"/>
                <a:gd name="connsiteX0" fmla="*/ 1187355 w 1784078"/>
                <a:gd name="connsiteY0" fmla="*/ 6 h 1393419"/>
                <a:gd name="connsiteX1" fmla="*/ 1091821 w 1784078"/>
                <a:gd name="connsiteY1" fmla="*/ 13654 h 1393419"/>
                <a:gd name="connsiteX2" fmla="*/ 1078173 w 1784078"/>
                <a:gd name="connsiteY2" fmla="*/ 54597 h 1393419"/>
                <a:gd name="connsiteX3" fmla="*/ 1064525 w 1784078"/>
                <a:gd name="connsiteY3" fmla="*/ 109189 h 1393419"/>
                <a:gd name="connsiteX4" fmla="*/ 914400 w 1784078"/>
                <a:gd name="connsiteY4" fmla="*/ 150132 h 1393419"/>
                <a:gd name="connsiteX5" fmla="*/ 859809 w 1784078"/>
                <a:gd name="connsiteY5" fmla="*/ 232018 h 1393419"/>
                <a:gd name="connsiteX6" fmla="*/ 777922 w 1784078"/>
                <a:gd name="connsiteY6" fmla="*/ 259314 h 1393419"/>
                <a:gd name="connsiteX7" fmla="*/ 736979 w 1784078"/>
                <a:gd name="connsiteY7" fmla="*/ 272962 h 1393419"/>
                <a:gd name="connsiteX8" fmla="*/ 696036 w 1784078"/>
                <a:gd name="connsiteY8" fmla="*/ 300257 h 1393419"/>
                <a:gd name="connsiteX9" fmla="*/ 682388 w 1784078"/>
                <a:gd name="connsiteY9" fmla="*/ 341200 h 1393419"/>
                <a:gd name="connsiteX10" fmla="*/ 450376 w 1784078"/>
                <a:gd name="connsiteY10" fmla="*/ 545917 h 1393419"/>
                <a:gd name="connsiteX11" fmla="*/ 368489 w 1784078"/>
                <a:gd name="connsiteY11" fmla="*/ 573212 h 1393419"/>
                <a:gd name="connsiteX12" fmla="*/ 327546 w 1784078"/>
                <a:gd name="connsiteY12" fmla="*/ 586860 h 1393419"/>
                <a:gd name="connsiteX13" fmla="*/ 259307 w 1784078"/>
                <a:gd name="connsiteY13" fmla="*/ 668747 h 1393419"/>
                <a:gd name="connsiteX14" fmla="*/ 245660 w 1784078"/>
                <a:gd name="connsiteY14" fmla="*/ 709690 h 1393419"/>
                <a:gd name="connsiteX15" fmla="*/ 204716 w 1784078"/>
                <a:gd name="connsiteY15" fmla="*/ 723338 h 1393419"/>
                <a:gd name="connsiteX16" fmla="*/ 191069 w 1784078"/>
                <a:gd name="connsiteY16" fmla="*/ 859815 h 1393419"/>
                <a:gd name="connsiteX17" fmla="*/ 150125 w 1784078"/>
                <a:gd name="connsiteY17" fmla="*/ 887111 h 1393419"/>
                <a:gd name="connsiteX18" fmla="*/ 68239 w 1784078"/>
                <a:gd name="connsiteY18" fmla="*/ 928054 h 1393419"/>
                <a:gd name="connsiteX19" fmla="*/ 54591 w 1784078"/>
                <a:gd name="connsiteY19" fmla="*/ 968997 h 1393419"/>
                <a:gd name="connsiteX20" fmla="*/ 27295 w 1784078"/>
                <a:gd name="connsiteY20" fmla="*/ 1064532 h 1393419"/>
                <a:gd name="connsiteX21" fmla="*/ 0 w 1784078"/>
                <a:gd name="connsiteY21" fmla="*/ 1105475 h 1393419"/>
                <a:gd name="connsiteX22" fmla="*/ 40943 w 1784078"/>
                <a:gd name="connsiteY22" fmla="*/ 1132771 h 1393419"/>
                <a:gd name="connsiteX23" fmla="*/ 81886 w 1784078"/>
                <a:gd name="connsiteY23" fmla="*/ 1255600 h 1393419"/>
                <a:gd name="connsiteX24" fmla="*/ 122830 w 1784078"/>
                <a:gd name="connsiteY24" fmla="*/ 1269248 h 1393419"/>
                <a:gd name="connsiteX25" fmla="*/ 232012 w 1784078"/>
                <a:gd name="connsiteY25" fmla="*/ 1255600 h 1393419"/>
                <a:gd name="connsiteX26" fmla="*/ 272955 w 1784078"/>
                <a:gd name="connsiteY26" fmla="*/ 1241953 h 1393419"/>
                <a:gd name="connsiteX27" fmla="*/ 368489 w 1784078"/>
                <a:gd name="connsiteY27" fmla="*/ 1255600 h 1393419"/>
                <a:gd name="connsiteX28" fmla="*/ 573206 w 1784078"/>
                <a:gd name="connsiteY28" fmla="*/ 1296544 h 1393419"/>
                <a:gd name="connsiteX29" fmla="*/ 627797 w 1784078"/>
                <a:gd name="connsiteY29" fmla="*/ 1310192 h 1393419"/>
                <a:gd name="connsiteX30" fmla="*/ 668740 w 1784078"/>
                <a:gd name="connsiteY30" fmla="*/ 1337487 h 1393419"/>
                <a:gd name="connsiteX31" fmla="*/ 750627 w 1784078"/>
                <a:gd name="connsiteY31" fmla="*/ 1351135 h 1393419"/>
                <a:gd name="connsiteX32" fmla="*/ 805218 w 1784078"/>
                <a:gd name="connsiteY32" fmla="*/ 1364783 h 1393419"/>
                <a:gd name="connsiteX33" fmla="*/ 887104 w 1784078"/>
                <a:gd name="connsiteY33" fmla="*/ 1378430 h 1393419"/>
                <a:gd name="connsiteX34" fmla="*/ 914400 w 1784078"/>
                <a:gd name="connsiteY34" fmla="*/ 1337487 h 1393419"/>
                <a:gd name="connsiteX35" fmla="*/ 805205 w 1784078"/>
                <a:gd name="connsiteY35" fmla="*/ 909913 h 1393419"/>
                <a:gd name="connsiteX36" fmla="*/ 1119116 w 1784078"/>
                <a:gd name="connsiteY36" fmla="*/ 1255600 h 1393419"/>
                <a:gd name="connsiteX37" fmla="*/ 1173707 w 1784078"/>
                <a:gd name="connsiteY37" fmla="*/ 1173714 h 1393419"/>
                <a:gd name="connsiteX38" fmla="*/ 1201003 w 1784078"/>
                <a:gd name="connsiteY38" fmla="*/ 1132771 h 1393419"/>
                <a:gd name="connsiteX39" fmla="*/ 1296537 w 1784078"/>
                <a:gd name="connsiteY39" fmla="*/ 1105475 h 1393419"/>
                <a:gd name="connsiteX40" fmla="*/ 1323833 w 1784078"/>
                <a:gd name="connsiteY40" fmla="*/ 1064532 h 1393419"/>
                <a:gd name="connsiteX41" fmla="*/ 1460310 w 1784078"/>
                <a:gd name="connsiteY41" fmla="*/ 1037236 h 1393419"/>
                <a:gd name="connsiteX42" fmla="*/ 1487606 w 1784078"/>
                <a:gd name="connsiteY42" fmla="*/ 996293 h 1393419"/>
                <a:gd name="connsiteX43" fmla="*/ 1528549 w 1784078"/>
                <a:gd name="connsiteY43" fmla="*/ 914406 h 1393419"/>
                <a:gd name="connsiteX44" fmla="*/ 1542197 w 1784078"/>
                <a:gd name="connsiteY44" fmla="*/ 846168 h 1393419"/>
                <a:gd name="connsiteX45" fmla="*/ 1583140 w 1784078"/>
                <a:gd name="connsiteY45" fmla="*/ 832520 h 1393419"/>
                <a:gd name="connsiteX46" fmla="*/ 1637731 w 1784078"/>
                <a:gd name="connsiteY46" fmla="*/ 818872 h 1393419"/>
                <a:gd name="connsiteX47" fmla="*/ 1678675 w 1784078"/>
                <a:gd name="connsiteY47" fmla="*/ 791577 h 1393419"/>
                <a:gd name="connsiteX48" fmla="*/ 1719618 w 1784078"/>
                <a:gd name="connsiteY48" fmla="*/ 777929 h 1393419"/>
                <a:gd name="connsiteX49" fmla="*/ 1746913 w 1784078"/>
                <a:gd name="connsiteY49" fmla="*/ 696042 h 1393419"/>
                <a:gd name="connsiteX50" fmla="*/ 1733266 w 1784078"/>
                <a:gd name="connsiteY50" fmla="*/ 614156 h 1393419"/>
                <a:gd name="connsiteX51" fmla="*/ 1097134 w 1784078"/>
                <a:gd name="connsiteY51" fmla="*/ 567732 h 1393419"/>
                <a:gd name="connsiteX52" fmla="*/ 1446663 w 1784078"/>
                <a:gd name="connsiteY52" fmla="*/ 341200 h 1393419"/>
                <a:gd name="connsiteX53" fmla="*/ 1460310 w 1784078"/>
                <a:gd name="connsiteY53" fmla="*/ 300257 h 1393419"/>
                <a:gd name="connsiteX54" fmla="*/ 1514901 w 1784078"/>
                <a:gd name="connsiteY54" fmla="*/ 218371 h 1393419"/>
                <a:gd name="connsiteX55" fmla="*/ 1473958 w 1784078"/>
                <a:gd name="connsiteY55" fmla="*/ 191075 h 1393419"/>
                <a:gd name="connsiteX56" fmla="*/ 1433015 w 1784078"/>
                <a:gd name="connsiteY56" fmla="*/ 177427 h 1393419"/>
                <a:gd name="connsiteX57" fmla="*/ 1419367 w 1784078"/>
                <a:gd name="connsiteY57" fmla="*/ 81893 h 1393419"/>
                <a:gd name="connsiteX58" fmla="*/ 1378424 w 1784078"/>
                <a:gd name="connsiteY58" fmla="*/ 40950 h 1393419"/>
                <a:gd name="connsiteX59" fmla="*/ 1241946 w 1784078"/>
                <a:gd name="connsiteY59" fmla="*/ 13654 h 1393419"/>
                <a:gd name="connsiteX60" fmla="*/ 1187355 w 1784078"/>
                <a:gd name="connsiteY60" fmla="*/ 6 h 1393419"/>
                <a:gd name="connsiteX0" fmla="*/ 1187355 w 1789940"/>
                <a:gd name="connsiteY0" fmla="*/ 6 h 1393419"/>
                <a:gd name="connsiteX1" fmla="*/ 1091821 w 1789940"/>
                <a:gd name="connsiteY1" fmla="*/ 13654 h 1393419"/>
                <a:gd name="connsiteX2" fmla="*/ 1078173 w 1789940"/>
                <a:gd name="connsiteY2" fmla="*/ 54597 h 1393419"/>
                <a:gd name="connsiteX3" fmla="*/ 1064525 w 1789940"/>
                <a:gd name="connsiteY3" fmla="*/ 109189 h 1393419"/>
                <a:gd name="connsiteX4" fmla="*/ 914400 w 1789940"/>
                <a:gd name="connsiteY4" fmla="*/ 150132 h 1393419"/>
                <a:gd name="connsiteX5" fmla="*/ 859809 w 1789940"/>
                <a:gd name="connsiteY5" fmla="*/ 232018 h 1393419"/>
                <a:gd name="connsiteX6" fmla="*/ 777922 w 1789940"/>
                <a:gd name="connsiteY6" fmla="*/ 259314 h 1393419"/>
                <a:gd name="connsiteX7" fmla="*/ 736979 w 1789940"/>
                <a:gd name="connsiteY7" fmla="*/ 272962 h 1393419"/>
                <a:gd name="connsiteX8" fmla="*/ 696036 w 1789940"/>
                <a:gd name="connsiteY8" fmla="*/ 300257 h 1393419"/>
                <a:gd name="connsiteX9" fmla="*/ 682388 w 1789940"/>
                <a:gd name="connsiteY9" fmla="*/ 341200 h 1393419"/>
                <a:gd name="connsiteX10" fmla="*/ 450376 w 1789940"/>
                <a:gd name="connsiteY10" fmla="*/ 545917 h 1393419"/>
                <a:gd name="connsiteX11" fmla="*/ 368489 w 1789940"/>
                <a:gd name="connsiteY11" fmla="*/ 573212 h 1393419"/>
                <a:gd name="connsiteX12" fmla="*/ 327546 w 1789940"/>
                <a:gd name="connsiteY12" fmla="*/ 586860 h 1393419"/>
                <a:gd name="connsiteX13" fmla="*/ 259307 w 1789940"/>
                <a:gd name="connsiteY13" fmla="*/ 668747 h 1393419"/>
                <a:gd name="connsiteX14" fmla="*/ 245660 w 1789940"/>
                <a:gd name="connsiteY14" fmla="*/ 709690 h 1393419"/>
                <a:gd name="connsiteX15" fmla="*/ 204716 w 1789940"/>
                <a:gd name="connsiteY15" fmla="*/ 723338 h 1393419"/>
                <a:gd name="connsiteX16" fmla="*/ 191069 w 1789940"/>
                <a:gd name="connsiteY16" fmla="*/ 859815 h 1393419"/>
                <a:gd name="connsiteX17" fmla="*/ 150125 w 1789940"/>
                <a:gd name="connsiteY17" fmla="*/ 887111 h 1393419"/>
                <a:gd name="connsiteX18" fmla="*/ 68239 w 1789940"/>
                <a:gd name="connsiteY18" fmla="*/ 928054 h 1393419"/>
                <a:gd name="connsiteX19" fmla="*/ 54591 w 1789940"/>
                <a:gd name="connsiteY19" fmla="*/ 968997 h 1393419"/>
                <a:gd name="connsiteX20" fmla="*/ 27295 w 1789940"/>
                <a:gd name="connsiteY20" fmla="*/ 1064532 h 1393419"/>
                <a:gd name="connsiteX21" fmla="*/ 0 w 1789940"/>
                <a:gd name="connsiteY21" fmla="*/ 1105475 h 1393419"/>
                <a:gd name="connsiteX22" fmla="*/ 40943 w 1789940"/>
                <a:gd name="connsiteY22" fmla="*/ 1132771 h 1393419"/>
                <a:gd name="connsiteX23" fmla="*/ 81886 w 1789940"/>
                <a:gd name="connsiteY23" fmla="*/ 1255600 h 1393419"/>
                <a:gd name="connsiteX24" fmla="*/ 122830 w 1789940"/>
                <a:gd name="connsiteY24" fmla="*/ 1269248 h 1393419"/>
                <a:gd name="connsiteX25" fmla="*/ 232012 w 1789940"/>
                <a:gd name="connsiteY25" fmla="*/ 1255600 h 1393419"/>
                <a:gd name="connsiteX26" fmla="*/ 272955 w 1789940"/>
                <a:gd name="connsiteY26" fmla="*/ 1241953 h 1393419"/>
                <a:gd name="connsiteX27" fmla="*/ 368489 w 1789940"/>
                <a:gd name="connsiteY27" fmla="*/ 1255600 h 1393419"/>
                <a:gd name="connsiteX28" fmla="*/ 573206 w 1789940"/>
                <a:gd name="connsiteY28" fmla="*/ 1296544 h 1393419"/>
                <a:gd name="connsiteX29" fmla="*/ 627797 w 1789940"/>
                <a:gd name="connsiteY29" fmla="*/ 1310192 h 1393419"/>
                <a:gd name="connsiteX30" fmla="*/ 668740 w 1789940"/>
                <a:gd name="connsiteY30" fmla="*/ 1337487 h 1393419"/>
                <a:gd name="connsiteX31" fmla="*/ 750627 w 1789940"/>
                <a:gd name="connsiteY31" fmla="*/ 1351135 h 1393419"/>
                <a:gd name="connsiteX32" fmla="*/ 805218 w 1789940"/>
                <a:gd name="connsiteY32" fmla="*/ 1364783 h 1393419"/>
                <a:gd name="connsiteX33" fmla="*/ 887104 w 1789940"/>
                <a:gd name="connsiteY33" fmla="*/ 1378430 h 1393419"/>
                <a:gd name="connsiteX34" fmla="*/ 914400 w 1789940"/>
                <a:gd name="connsiteY34" fmla="*/ 1337487 h 1393419"/>
                <a:gd name="connsiteX35" fmla="*/ 805205 w 1789940"/>
                <a:gd name="connsiteY35" fmla="*/ 909913 h 1393419"/>
                <a:gd name="connsiteX36" fmla="*/ 1119116 w 1789940"/>
                <a:gd name="connsiteY36" fmla="*/ 1255600 h 1393419"/>
                <a:gd name="connsiteX37" fmla="*/ 1173707 w 1789940"/>
                <a:gd name="connsiteY37" fmla="*/ 1173714 h 1393419"/>
                <a:gd name="connsiteX38" fmla="*/ 1201003 w 1789940"/>
                <a:gd name="connsiteY38" fmla="*/ 1132771 h 1393419"/>
                <a:gd name="connsiteX39" fmla="*/ 1296537 w 1789940"/>
                <a:gd name="connsiteY39" fmla="*/ 1105475 h 1393419"/>
                <a:gd name="connsiteX40" fmla="*/ 1323833 w 1789940"/>
                <a:gd name="connsiteY40" fmla="*/ 1064532 h 1393419"/>
                <a:gd name="connsiteX41" fmla="*/ 1460310 w 1789940"/>
                <a:gd name="connsiteY41" fmla="*/ 1037236 h 1393419"/>
                <a:gd name="connsiteX42" fmla="*/ 1487606 w 1789940"/>
                <a:gd name="connsiteY42" fmla="*/ 996293 h 1393419"/>
                <a:gd name="connsiteX43" fmla="*/ 1528549 w 1789940"/>
                <a:gd name="connsiteY43" fmla="*/ 914406 h 1393419"/>
                <a:gd name="connsiteX44" fmla="*/ 1542197 w 1789940"/>
                <a:gd name="connsiteY44" fmla="*/ 846168 h 1393419"/>
                <a:gd name="connsiteX45" fmla="*/ 1583140 w 1789940"/>
                <a:gd name="connsiteY45" fmla="*/ 832520 h 1393419"/>
                <a:gd name="connsiteX46" fmla="*/ 1637731 w 1789940"/>
                <a:gd name="connsiteY46" fmla="*/ 818872 h 1393419"/>
                <a:gd name="connsiteX47" fmla="*/ 1678675 w 1789940"/>
                <a:gd name="connsiteY47" fmla="*/ 791577 h 1393419"/>
                <a:gd name="connsiteX48" fmla="*/ 1719618 w 1789940"/>
                <a:gd name="connsiteY48" fmla="*/ 777929 h 1393419"/>
                <a:gd name="connsiteX49" fmla="*/ 1746913 w 1789940"/>
                <a:gd name="connsiteY49" fmla="*/ 696042 h 1393419"/>
                <a:gd name="connsiteX50" fmla="*/ 1097134 w 1789940"/>
                <a:gd name="connsiteY50" fmla="*/ 567732 h 1393419"/>
                <a:gd name="connsiteX51" fmla="*/ 1446663 w 1789940"/>
                <a:gd name="connsiteY51" fmla="*/ 341200 h 1393419"/>
                <a:gd name="connsiteX52" fmla="*/ 1460310 w 1789940"/>
                <a:gd name="connsiteY52" fmla="*/ 300257 h 1393419"/>
                <a:gd name="connsiteX53" fmla="*/ 1514901 w 1789940"/>
                <a:gd name="connsiteY53" fmla="*/ 218371 h 1393419"/>
                <a:gd name="connsiteX54" fmla="*/ 1473958 w 1789940"/>
                <a:gd name="connsiteY54" fmla="*/ 191075 h 1393419"/>
                <a:gd name="connsiteX55" fmla="*/ 1433015 w 1789940"/>
                <a:gd name="connsiteY55" fmla="*/ 177427 h 1393419"/>
                <a:gd name="connsiteX56" fmla="*/ 1419367 w 1789940"/>
                <a:gd name="connsiteY56" fmla="*/ 81893 h 1393419"/>
                <a:gd name="connsiteX57" fmla="*/ 1378424 w 1789940"/>
                <a:gd name="connsiteY57" fmla="*/ 40950 h 1393419"/>
                <a:gd name="connsiteX58" fmla="*/ 1241946 w 1789940"/>
                <a:gd name="connsiteY58" fmla="*/ 13654 h 1393419"/>
                <a:gd name="connsiteX59" fmla="*/ 1187355 w 1789940"/>
                <a:gd name="connsiteY59" fmla="*/ 6 h 1393419"/>
                <a:gd name="connsiteX0" fmla="*/ 1187355 w 1756177"/>
                <a:gd name="connsiteY0" fmla="*/ 6 h 1393419"/>
                <a:gd name="connsiteX1" fmla="*/ 1091821 w 1756177"/>
                <a:gd name="connsiteY1" fmla="*/ 13654 h 1393419"/>
                <a:gd name="connsiteX2" fmla="*/ 1078173 w 1756177"/>
                <a:gd name="connsiteY2" fmla="*/ 54597 h 1393419"/>
                <a:gd name="connsiteX3" fmla="*/ 1064525 w 1756177"/>
                <a:gd name="connsiteY3" fmla="*/ 109189 h 1393419"/>
                <a:gd name="connsiteX4" fmla="*/ 914400 w 1756177"/>
                <a:gd name="connsiteY4" fmla="*/ 150132 h 1393419"/>
                <a:gd name="connsiteX5" fmla="*/ 859809 w 1756177"/>
                <a:gd name="connsiteY5" fmla="*/ 232018 h 1393419"/>
                <a:gd name="connsiteX6" fmla="*/ 777922 w 1756177"/>
                <a:gd name="connsiteY6" fmla="*/ 259314 h 1393419"/>
                <a:gd name="connsiteX7" fmla="*/ 736979 w 1756177"/>
                <a:gd name="connsiteY7" fmla="*/ 272962 h 1393419"/>
                <a:gd name="connsiteX8" fmla="*/ 696036 w 1756177"/>
                <a:gd name="connsiteY8" fmla="*/ 300257 h 1393419"/>
                <a:gd name="connsiteX9" fmla="*/ 682388 w 1756177"/>
                <a:gd name="connsiteY9" fmla="*/ 341200 h 1393419"/>
                <a:gd name="connsiteX10" fmla="*/ 450376 w 1756177"/>
                <a:gd name="connsiteY10" fmla="*/ 545917 h 1393419"/>
                <a:gd name="connsiteX11" fmla="*/ 368489 w 1756177"/>
                <a:gd name="connsiteY11" fmla="*/ 573212 h 1393419"/>
                <a:gd name="connsiteX12" fmla="*/ 327546 w 1756177"/>
                <a:gd name="connsiteY12" fmla="*/ 586860 h 1393419"/>
                <a:gd name="connsiteX13" fmla="*/ 259307 w 1756177"/>
                <a:gd name="connsiteY13" fmla="*/ 668747 h 1393419"/>
                <a:gd name="connsiteX14" fmla="*/ 245660 w 1756177"/>
                <a:gd name="connsiteY14" fmla="*/ 709690 h 1393419"/>
                <a:gd name="connsiteX15" fmla="*/ 204716 w 1756177"/>
                <a:gd name="connsiteY15" fmla="*/ 723338 h 1393419"/>
                <a:gd name="connsiteX16" fmla="*/ 191069 w 1756177"/>
                <a:gd name="connsiteY16" fmla="*/ 859815 h 1393419"/>
                <a:gd name="connsiteX17" fmla="*/ 150125 w 1756177"/>
                <a:gd name="connsiteY17" fmla="*/ 887111 h 1393419"/>
                <a:gd name="connsiteX18" fmla="*/ 68239 w 1756177"/>
                <a:gd name="connsiteY18" fmla="*/ 928054 h 1393419"/>
                <a:gd name="connsiteX19" fmla="*/ 54591 w 1756177"/>
                <a:gd name="connsiteY19" fmla="*/ 968997 h 1393419"/>
                <a:gd name="connsiteX20" fmla="*/ 27295 w 1756177"/>
                <a:gd name="connsiteY20" fmla="*/ 1064532 h 1393419"/>
                <a:gd name="connsiteX21" fmla="*/ 0 w 1756177"/>
                <a:gd name="connsiteY21" fmla="*/ 1105475 h 1393419"/>
                <a:gd name="connsiteX22" fmla="*/ 40943 w 1756177"/>
                <a:gd name="connsiteY22" fmla="*/ 1132771 h 1393419"/>
                <a:gd name="connsiteX23" fmla="*/ 81886 w 1756177"/>
                <a:gd name="connsiteY23" fmla="*/ 1255600 h 1393419"/>
                <a:gd name="connsiteX24" fmla="*/ 122830 w 1756177"/>
                <a:gd name="connsiteY24" fmla="*/ 1269248 h 1393419"/>
                <a:gd name="connsiteX25" fmla="*/ 232012 w 1756177"/>
                <a:gd name="connsiteY25" fmla="*/ 1255600 h 1393419"/>
                <a:gd name="connsiteX26" fmla="*/ 272955 w 1756177"/>
                <a:gd name="connsiteY26" fmla="*/ 1241953 h 1393419"/>
                <a:gd name="connsiteX27" fmla="*/ 368489 w 1756177"/>
                <a:gd name="connsiteY27" fmla="*/ 1255600 h 1393419"/>
                <a:gd name="connsiteX28" fmla="*/ 573206 w 1756177"/>
                <a:gd name="connsiteY28" fmla="*/ 1296544 h 1393419"/>
                <a:gd name="connsiteX29" fmla="*/ 627797 w 1756177"/>
                <a:gd name="connsiteY29" fmla="*/ 1310192 h 1393419"/>
                <a:gd name="connsiteX30" fmla="*/ 668740 w 1756177"/>
                <a:gd name="connsiteY30" fmla="*/ 1337487 h 1393419"/>
                <a:gd name="connsiteX31" fmla="*/ 750627 w 1756177"/>
                <a:gd name="connsiteY31" fmla="*/ 1351135 h 1393419"/>
                <a:gd name="connsiteX32" fmla="*/ 805218 w 1756177"/>
                <a:gd name="connsiteY32" fmla="*/ 1364783 h 1393419"/>
                <a:gd name="connsiteX33" fmla="*/ 887104 w 1756177"/>
                <a:gd name="connsiteY33" fmla="*/ 1378430 h 1393419"/>
                <a:gd name="connsiteX34" fmla="*/ 914400 w 1756177"/>
                <a:gd name="connsiteY34" fmla="*/ 1337487 h 1393419"/>
                <a:gd name="connsiteX35" fmla="*/ 805205 w 1756177"/>
                <a:gd name="connsiteY35" fmla="*/ 909913 h 1393419"/>
                <a:gd name="connsiteX36" fmla="*/ 1119116 w 1756177"/>
                <a:gd name="connsiteY36" fmla="*/ 1255600 h 1393419"/>
                <a:gd name="connsiteX37" fmla="*/ 1173707 w 1756177"/>
                <a:gd name="connsiteY37" fmla="*/ 1173714 h 1393419"/>
                <a:gd name="connsiteX38" fmla="*/ 1201003 w 1756177"/>
                <a:gd name="connsiteY38" fmla="*/ 1132771 h 1393419"/>
                <a:gd name="connsiteX39" fmla="*/ 1296537 w 1756177"/>
                <a:gd name="connsiteY39" fmla="*/ 1105475 h 1393419"/>
                <a:gd name="connsiteX40" fmla="*/ 1323833 w 1756177"/>
                <a:gd name="connsiteY40" fmla="*/ 1064532 h 1393419"/>
                <a:gd name="connsiteX41" fmla="*/ 1460310 w 1756177"/>
                <a:gd name="connsiteY41" fmla="*/ 1037236 h 1393419"/>
                <a:gd name="connsiteX42" fmla="*/ 1487606 w 1756177"/>
                <a:gd name="connsiteY42" fmla="*/ 996293 h 1393419"/>
                <a:gd name="connsiteX43" fmla="*/ 1528549 w 1756177"/>
                <a:gd name="connsiteY43" fmla="*/ 914406 h 1393419"/>
                <a:gd name="connsiteX44" fmla="*/ 1542197 w 1756177"/>
                <a:gd name="connsiteY44" fmla="*/ 846168 h 1393419"/>
                <a:gd name="connsiteX45" fmla="*/ 1583140 w 1756177"/>
                <a:gd name="connsiteY45" fmla="*/ 832520 h 1393419"/>
                <a:gd name="connsiteX46" fmla="*/ 1637731 w 1756177"/>
                <a:gd name="connsiteY46" fmla="*/ 818872 h 1393419"/>
                <a:gd name="connsiteX47" fmla="*/ 1678675 w 1756177"/>
                <a:gd name="connsiteY47" fmla="*/ 791577 h 1393419"/>
                <a:gd name="connsiteX48" fmla="*/ 1719618 w 1756177"/>
                <a:gd name="connsiteY48" fmla="*/ 777929 h 1393419"/>
                <a:gd name="connsiteX49" fmla="*/ 1097134 w 1756177"/>
                <a:gd name="connsiteY49" fmla="*/ 567732 h 1393419"/>
                <a:gd name="connsiteX50" fmla="*/ 1446663 w 1756177"/>
                <a:gd name="connsiteY50" fmla="*/ 341200 h 1393419"/>
                <a:gd name="connsiteX51" fmla="*/ 1460310 w 1756177"/>
                <a:gd name="connsiteY51" fmla="*/ 300257 h 1393419"/>
                <a:gd name="connsiteX52" fmla="*/ 1514901 w 1756177"/>
                <a:gd name="connsiteY52" fmla="*/ 218371 h 1393419"/>
                <a:gd name="connsiteX53" fmla="*/ 1473958 w 1756177"/>
                <a:gd name="connsiteY53" fmla="*/ 191075 h 1393419"/>
                <a:gd name="connsiteX54" fmla="*/ 1433015 w 1756177"/>
                <a:gd name="connsiteY54" fmla="*/ 177427 h 1393419"/>
                <a:gd name="connsiteX55" fmla="*/ 1419367 w 1756177"/>
                <a:gd name="connsiteY55" fmla="*/ 81893 h 1393419"/>
                <a:gd name="connsiteX56" fmla="*/ 1378424 w 1756177"/>
                <a:gd name="connsiteY56" fmla="*/ 40950 h 1393419"/>
                <a:gd name="connsiteX57" fmla="*/ 1241946 w 1756177"/>
                <a:gd name="connsiteY57" fmla="*/ 13654 h 1393419"/>
                <a:gd name="connsiteX58" fmla="*/ 1187355 w 1756177"/>
                <a:gd name="connsiteY58" fmla="*/ 6 h 1393419"/>
                <a:gd name="connsiteX0" fmla="*/ 1187355 w 1712404"/>
                <a:gd name="connsiteY0" fmla="*/ 6 h 1393419"/>
                <a:gd name="connsiteX1" fmla="*/ 1091821 w 1712404"/>
                <a:gd name="connsiteY1" fmla="*/ 13654 h 1393419"/>
                <a:gd name="connsiteX2" fmla="*/ 1078173 w 1712404"/>
                <a:gd name="connsiteY2" fmla="*/ 54597 h 1393419"/>
                <a:gd name="connsiteX3" fmla="*/ 1064525 w 1712404"/>
                <a:gd name="connsiteY3" fmla="*/ 109189 h 1393419"/>
                <a:gd name="connsiteX4" fmla="*/ 914400 w 1712404"/>
                <a:gd name="connsiteY4" fmla="*/ 150132 h 1393419"/>
                <a:gd name="connsiteX5" fmla="*/ 859809 w 1712404"/>
                <a:gd name="connsiteY5" fmla="*/ 232018 h 1393419"/>
                <a:gd name="connsiteX6" fmla="*/ 777922 w 1712404"/>
                <a:gd name="connsiteY6" fmla="*/ 259314 h 1393419"/>
                <a:gd name="connsiteX7" fmla="*/ 736979 w 1712404"/>
                <a:gd name="connsiteY7" fmla="*/ 272962 h 1393419"/>
                <a:gd name="connsiteX8" fmla="*/ 696036 w 1712404"/>
                <a:gd name="connsiteY8" fmla="*/ 300257 h 1393419"/>
                <a:gd name="connsiteX9" fmla="*/ 682388 w 1712404"/>
                <a:gd name="connsiteY9" fmla="*/ 341200 h 1393419"/>
                <a:gd name="connsiteX10" fmla="*/ 450376 w 1712404"/>
                <a:gd name="connsiteY10" fmla="*/ 545917 h 1393419"/>
                <a:gd name="connsiteX11" fmla="*/ 368489 w 1712404"/>
                <a:gd name="connsiteY11" fmla="*/ 573212 h 1393419"/>
                <a:gd name="connsiteX12" fmla="*/ 327546 w 1712404"/>
                <a:gd name="connsiteY12" fmla="*/ 586860 h 1393419"/>
                <a:gd name="connsiteX13" fmla="*/ 259307 w 1712404"/>
                <a:gd name="connsiteY13" fmla="*/ 668747 h 1393419"/>
                <a:gd name="connsiteX14" fmla="*/ 245660 w 1712404"/>
                <a:gd name="connsiteY14" fmla="*/ 709690 h 1393419"/>
                <a:gd name="connsiteX15" fmla="*/ 204716 w 1712404"/>
                <a:gd name="connsiteY15" fmla="*/ 723338 h 1393419"/>
                <a:gd name="connsiteX16" fmla="*/ 191069 w 1712404"/>
                <a:gd name="connsiteY16" fmla="*/ 859815 h 1393419"/>
                <a:gd name="connsiteX17" fmla="*/ 150125 w 1712404"/>
                <a:gd name="connsiteY17" fmla="*/ 887111 h 1393419"/>
                <a:gd name="connsiteX18" fmla="*/ 68239 w 1712404"/>
                <a:gd name="connsiteY18" fmla="*/ 928054 h 1393419"/>
                <a:gd name="connsiteX19" fmla="*/ 54591 w 1712404"/>
                <a:gd name="connsiteY19" fmla="*/ 968997 h 1393419"/>
                <a:gd name="connsiteX20" fmla="*/ 27295 w 1712404"/>
                <a:gd name="connsiteY20" fmla="*/ 1064532 h 1393419"/>
                <a:gd name="connsiteX21" fmla="*/ 0 w 1712404"/>
                <a:gd name="connsiteY21" fmla="*/ 1105475 h 1393419"/>
                <a:gd name="connsiteX22" fmla="*/ 40943 w 1712404"/>
                <a:gd name="connsiteY22" fmla="*/ 1132771 h 1393419"/>
                <a:gd name="connsiteX23" fmla="*/ 81886 w 1712404"/>
                <a:gd name="connsiteY23" fmla="*/ 1255600 h 1393419"/>
                <a:gd name="connsiteX24" fmla="*/ 122830 w 1712404"/>
                <a:gd name="connsiteY24" fmla="*/ 1269248 h 1393419"/>
                <a:gd name="connsiteX25" fmla="*/ 232012 w 1712404"/>
                <a:gd name="connsiteY25" fmla="*/ 1255600 h 1393419"/>
                <a:gd name="connsiteX26" fmla="*/ 272955 w 1712404"/>
                <a:gd name="connsiteY26" fmla="*/ 1241953 h 1393419"/>
                <a:gd name="connsiteX27" fmla="*/ 368489 w 1712404"/>
                <a:gd name="connsiteY27" fmla="*/ 1255600 h 1393419"/>
                <a:gd name="connsiteX28" fmla="*/ 573206 w 1712404"/>
                <a:gd name="connsiteY28" fmla="*/ 1296544 h 1393419"/>
                <a:gd name="connsiteX29" fmla="*/ 627797 w 1712404"/>
                <a:gd name="connsiteY29" fmla="*/ 1310192 h 1393419"/>
                <a:gd name="connsiteX30" fmla="*/ 668740 w 1712404"/>
                <a:gd name="connsiteY30" fmla="*/ 1337487 h 1393419"/>
                <a:gd name="connsiteX31" fmla="*/ 750627 w 1712404"/>
                <a:gd name="connsiteY31" fmla="*/ 1351135 h 1393419"/>
                <a:gd name="connsiteX32" fmla="*/ 805218 w 1712404"/>
                <a:gd name="connsiteY32" fmla="*/ 1364783 h 1393419"/>
                <a:gd name="connsiteX33" fmla="*/ 887104 w 1712404"/>
                <a:gd name="connsiteY33" fmla="*/ 1378430 h 1393419"/>
                <a:gd name="connsiteX34" fmla="*/ 914400 w 1712404"/>
                <a:gd name="connsiteY34" fmla="*/ 1337487 h 1393419"/>
                <a:gd name="connsiteX35" fmla="*/ 805205 w 1712404"/>
                <a:gd name="connsiteY35" fmla="*/ 909913 h 1393419"/>
                <a:gd name="connsiteX36" fmla="*/ 1119116 w 1712404"/>
                <a:gd name="connsiteY36" fmla="*/ 1255600 h 1393419"/>
                <a:gd name="connsiteX37" fmla="*/ 1173707 w 1712404"/>
                <a:gd name="connsiteY37" fmla="*/ 1173714 h 1393419"/>
                <a:gd name="connsiteX38" fmla="*/ 1201003 w 1712404"/>
                <a:gd name="connsiteY38" fmla="*/ 1132771 h 1393419"/>
                <a:gd name="connsiteX39" fmla="*/ 1296537 w 1712404"/>
                <a:gd name="connsiteY39" fmla="*/ 1105475 h 1393419"/>
                <a:gd name="connsiteX40" fmla="*/ 1323833 w 1712404"/>
                <a:gd name="connsiteY40" fmla="*/ 1064532 h 1393419"/>
                <a:gd name="connsiteX41" fmla="*/ 1460310 w 1712404"/>
                <a:gd name="connsiteY41" fmla="*/ 1037236 h 1393419"/>
                <a:gd name="connsiteX42" fmla="*/ 1487606 w 1712404"/>
                <a:gd name="connsiteY42" fmla="*/ 996293 h 1393419"/>
                <a:gd name="connsiteX43" fmla="*/ 1528549 w 1712404"/>
                <a:gd name="connsiteY43" fmla="*/ 914406 h 1393419"/>
                <a:gd name="connsiteX44" fmla="*/ 1542197 w 1712404"/>
                <a:gd name="connsiteY44" fmla="*/ 846168 h 1393419"/>
                <a:gd name="connsiteX45" fmla="*/ 1583140 w 1712404"/>
                <a:gd name="connsiteY45" fmla="*/ 832520 h 1393419"/>
                <a:gd name="connsiteX46" fmla="*/ 1637731 w 1712404"/>
                <a:gd name="connsiteY46" fmla="*/ 818872 h 1393419"/>
                <a:gd name="connsiteX47" fmla="*/ 1678675 w 1712404"/>
                <a:gd name="connsiteY47" fmla="*/ 791577 h 1393419"/>
                <a:gd name="connsiteX48" fmla="*/ 1097134 w 1712404"/>
                <a:gd name="connsiteY48" fmla="*/ 567732 h 1393419"/>
                <a:gd name="connsiteX49" fmla="*/ 1446663 w 1712404"/>
                <a:gd name="connsiteY49" fmla="*/ 341200 h 1393419"/>
                <a:gd name="connsiteX50" fmla="*/ 1460310 w 1712404"/>
                <a:gd name="connsiteY50" fmla="*/ 300257 h 1393419"/>
                <a:gd name="connsiteX51" fmla="*/ 1514901 w 1712404"/>
                <a:gd name="connsiteY51" fmla="*/ 218371 h 1393419"/>
                <a:gd name="connsiteX52" fmla="*/ 1473958 w 1712404"/>
                <a:gd name="connsiteY52" fmla="*/ 191075 h 1393419"/>
                <a:gd name="connsiteX53" fmla="*/ 1433015 w 1712404"/>
                <a:gd name="connsiteY53" fmla="*/ 177427 h 1393419"/>
                <a:gd name="connsiteX54" fmla="*/ 1419367 w 1712404"/>
                <a:gd name="connsiteY54" fmla="*/ 81893 h 1393419"/>
                <a:gd name="connsiteX55" fmla="*/ 1378424 w 1712404"/>
                <a:gd name="connsiteY55" fmla="*/ 40950 h 1393419"/>
                <a:gd name="connsiteX56" fmla="*/ 1241946 w 1712404"/>
                <a:gd name="connsiteY56" fmla="*/ 13654 h 1393419"/>
                <a:gd name="connsiteX57" fmla="*/ 1187355 w 1712404"/>
                <a:gd name="connsiteY57" fmla="*/ 6 h 1393419"/>
                <a:gd name="connsiteX0" fmla="*/ 1187355 w 1637731"/>
                <a:gd name="connsiteY0" fmla="*/ 6 h 1393419"/>
                <a:gd name="connsiteX1" fmla="*/ 1091821 w 1637731"/>
                <a:gd name="connsiteY1" fmla="*/ 13654 h 1393419"/>
                <a:gd name="connsiteX2" fmla="*/ 1078173 w 1637731"/>
                <a:gd name="connsiteY2" fmla="*/ 54597 h 1393419"/>
                <a:gd name="connsiteX3" fmla="*/ 1064525 w 1637731"/>
                <a:gd name="connsiteY3" fmla="*/ 109189 h 1393419"/>
                <a:gd name="connsiteX4" fmla="*/ 914400 w 1637731"/>
                <a:gd name="connsiteY4" fmla="*/ 150132 h 1393419"/>
                <a:gd name="connsiteX5" fmla="*/ 859809 w 1637731"/>
                <a:gd name="connsiteY5" fmla="*/ 232018 h 1393419"/>
                <a:gd name="connsiteX6" fmla="*/ 777922 w 1637731"/>
                <a:gd name="connsiteY6" fmla="*/ 259314 h 1393419"/>
                <a:gd name="connsiteX7" fmla="*/ 736979 w 1637731"/>
                <a:gd name="connsiteY7" fmla="*/ 272962 h 1393419"/>
                <a:gd name="connsiteX8" fmla="*/ 696036 w 1637731"/>
                <a:gd name="connsiteY8" fmla="*/ 300257 h 1393419"/>
                <a:gd name="connsiteX9" fmla="*/ 682388 w 1637731"/>
                <a:gd name="connsiteY9" fmla="*/ 341200 h 1393419"/>
                <a:gd name="connsiteX10" fmla="*/ 450376 w 1637731"/>
                <a:gd name="connsiteY10" fmla="*/ 545917 h 1393419"/>
                <a:gd name="connsiteX11" fmla="*/ 368489 w 1637731"/>
                <a:gd name="connsiteY11" fmla="*/ 573212 h 1393419"/>
                <a:gd name="connsiteX12" fmla="*/ 327546 w 1637731"/>
                <a:gd name="connsiteY12" fmla="*/ 586860 h 1393419"/>
                <a:gd name="connsiteX13" fmla="*/ 259307 w 1637731"/>
                <a:gd name="connsiteY13" fmla="*/ 668747 h 1393419"/>
                <a:gd name="connsiteX14" fmla="*/ 245660 w 1637731"/>
                <a:gd name="connsiteY14" fmla="*/ 709690 h 1393419"/>
                <a:gd name="connsiteX15" fmla="*/ 204716 w 1637731"/>
                <a:gd name="connsiteY15" fmla="*/ 723338 h 1393419"/>
                <a:gd name="connsiteX16" fmla="*/ 191069 w 1637731"/>
                <a:gd name="connsiteY16" fmla="*/ 859815 h 1393419"/>
                <a:gd name="connsiteX17" fmla="*/ 150125 w 1637731"/>
                <a:gd name="connsiteY17" fmla="*/ 887111 h 1393419"/>
                <a:gd name="connsiteX18" fmla="*/ 68239 w 1637731"/>
                <a:gd name="connsiteY18" fmla="*/ 928054 h 1393419"/>
                <a:gd name="connsiteX19" fmla="*/ 54591 w 1637731"/>
                <a:gd name="connsiteY19" fmla="*/ 968997 h 1393419"/>
                <a:gd name="connsiteX20" fmla="*/ 27295 w 1637731"/>
                <a:gd name="connsiteY20" fmla="*/ 1064532 h 1393419"/>
                <a:gd name="connsiteX21" fmla="*/ 0 w 1637731"/>
                <a:gd name="connsiteY21" fmla="*/ 1105475 h 1393419"/>
                <a:gd name="connsiteX22" fmla="*/ 40943 w 1637731"/>
                <a:gd name="connsiteY22" fmla="*/ 1132771 h 1393419"/>
                <a:gd name="connsiteX23" fmla="*/ 81886 w 1637731"/>
                <a:gd name="connsiteY23" fmla="*/ 1255600 h 1393419"/>
                <a:gd name="connsiteX24" fmla="*/ 122830 w 1637731"/>
                <a:gd name="connsiteY24" fmla="*/ 1269248 h 1393419"/>
                <a:gd name="connsiteX25" fmla="*/ 232012 w 1637731"/>
                <a:gd name="connsiteY25" fmla="*/ 1255600 h 1393419"/>
                <a:gd name="connsiteX26" fmla="*/ 272955 w 1637731"/>
                <a:gd name="connsiteY26" fmla="*/ 1241953 h 1393419"/>
                <a:gd name="connsiteX27" fmla="*/ 368489 w 1637731"/>
                <a:gd name="connsiteY27" fmla="*/ 1255600 h 1393419"/>
                <a:gd name="connsiteX28" fmla="*/ 573206 w 1637731"/>
                <a:gd name="connsiteY28" fmla="*/ 1296544 h 1393419"/>
                <a:gd name="connsiteX29" fmla="*/ 627797 w 1637731"/>
                <a:gd name="connsiteY29" fmla="*/ 1310192 h 1393419"/>
                <a:gd name="connsiteX30" fmla="*/ 668740 w 1637731"/>
                <a:gd name="connsiteY30" fmla="*/ 1337487 h 1393419"/>
                <a:gd name="connsiteX31" fmla="*/ 750627 w 1637731"/>
                <a:gd name="connsiteY31" fmla="*/ 1351135 h 1393419"/>
                <a:gd name="connsiteX32" fmla="*/ 805218 w 1637731"/>
                <a:gd name="connsiteY32" fmla="*/ 1364783 h 1393419"/>
                <a:gd name="connsiteX33" fmla="*/ 887104 w 1637731"/>
                <a:gd name="connsiteY33" fmla="*/ 1378430 h 1393419"/>
                <a:gd name="connsiteX34" fmla="*/ 914400 w 1637731"/>
                <a:gd name="connsiteY34" fmla="*/ 1337487 h 1393419"/>
                <a:gd name="connsiteX35" fmla="*/ 805205 w 1637731"/>
                <a:gd name="connsiteY35" fmla="*/ 909913 h 1393419"/>
                <a:gd name="connsiteX36" fmla="*/ 1119116 w 1637731"/>
                <a:gd name="connsiteY36" fmla="*/ 1255600 h 1393419"/>
                <a:gd name="connsiteX37" fmla="*/ 1173707 w 1637731"/>
                <a:gd name="connsiteY37" fmla="*/ 1173714 h 1393419"/>
                <a:gd name="connsiteX38" fmla="*/ 1201003 w 1637731"/>
                <a:gd name="connsiteY38" fmla="*/ 1132771 h 1393419"/>
                <a:gd name="connsiteX39" fmla="*/ 1296537 w 1637731"/>
                <a:gd name="connsiteY39" fmla="*/ 1105475 h 1393419"/>
                <a:gd name="connsiteX40" fmla="*/ 1323833 w 1637731"/>
                <a:gd name="connsiteY40" fmla="*/ 1064532 h 1393419"/>
                <a:gd name="connsiteX41" fmla="*/ 1460310 w 1637731"/>
                <a:gd name="connsiteY41" fmla="*/ 1037236 h 1393419"/>
                <a:gd name="connsiteX42" fmla="*/ 1487606 w 1637731"/>
                <a:gd name="connsiteY42" fmla="*/ 996293 h 1393419"/>
                <a:gd name="connsiteX43" fmla="*/ 1528549 w 1637731"/>
                <a:gd name="connsiteY43" fmla="*/ 914406 h 1393419"/>
                <a:gd name="connsiteX44" fmla="*/ 1542197 w 1637731"/>
                <a:gd name="connsiteY44" fmla="*/ 846168 h 1393419"/>
                <a:gd name="connsiteX45" fmla="*/ 1583140 w 1637731"/>
                <a:gd name="connsiteY45" fmla="*/ 832520 h 1393419"/>
                <a:gd name="connsiteX46" fmla="*/ 1637731 w 1637731"/>
                <a:gd name="connsiteY46" fmla="*/ 818872 h 1393419"/>
                <a:gd name="connsiteX47" fmla="*/ 1097134 w 1637731"/>
                <a:gd name="connsiteY47" fmla="*/ 567732 h 1393419"/>
                <a:gd name="connsiteX48" fmla="*/ 1446663 w 1637731"/>
                <a:gd name="connsiteY48" fmla="*/ 341200 h 1393419"/>
                <a:gd name="connsiteX49" fmla="*/ 1460310 w 1637731"/>
                <a:gd name="connsiteY49" fmla="*/ 300257 h 1393419"/>
                <a:gd name="connsiteX50" fmla="*/ 1514901 w 1637731"/>
                <a:gd name="connsiteY50" fmla="*/ 218371 h 1393419"/>
                <a:gd name="connsiteX51" fmla="*/ 1473958 w 1637731"/>
                <a:gd name="connsiteY51" fmla="*/ 191075 h 1393419"/>
                <a:gd name="connsiteX52" fmla="*/ 1433015 w 1637731"/>
                <a:gd name="connsiteY52" fmla="*/ 177427 h 1393419"/>
                <a:gd name="connsiteX53" fmla="*/ 1419367 w 1637731"/>
                <a:gd name="connsiteY53" fmla="*/ 81893 h 1393419"/>
                <a:gd name="connsiteX54" fmla="*/ 1378424 w 1637731"/>
                <a:gd name="connsiteY54" fmla="*/ 40950 h 1393419"/>
                <a:gd name="connsiteX55" fmla="*/ 1241946 w 1637731"/>
                <a:gd name="connsiteY55" fmla="*/ 13654 h 1393419"/>
                <a:gd name="connsiteX56" fmla="*/ 1187355 w 1637731"/>
                <a:gd name="connsiteY56" fmla="*/ 6 h 1393419"/>
                <a:gd name="connsiteX0" fmla="*/ 1187355 w 1609164"/>
                <a:gd name="connsiteY0" fmla="*/ 6 h 1393419"/>
                <a:gd name="connsiteX1" fmla="*/ 1091821 w 1609164"/>
                <a:gd name="connsiteY1" fmla="*/ 13654 h 1393419"/>
                <a:gd name="connsiteX2" fmla="*/ 1078173 w 1609164"/>
                <a:gd name="connsiteY2" fmla="*/ 54597 h 1393419"/>
                <a:gd name="connsiteX3" fmla="*/ 1064525 w 1609164"/>
                <a:gd name="connsiteY3" fmla="*/ 109189 h 1393419"/>
                <a:gd name="connsiteX4" fmla="*/ 914400 w 1609164"/>
                <a:gd name="connsiteY4" fmla="*/ 150132 h 1393419"/>
                <a:gd name="connsiteX5" fmla="*/ 859809 w 1609164"/>
                <a:gd name="connsiteY5" fmla="*/ 232018 h 1393419"/>
                <a:gd name="connsiteX6" fmla="*/ 777922 w 1609164"/>
                <a:gd name="connsiteY6" fmla="*/ 259314 h 1393419"/>
                <a:gd name="connsiteX7" fmla="*/ 736979 w 1609164"/>
                <a:gd name="connsiteY7" fmla="*/ 272962 h 1393419"/>
                <a:gd name="connsiteX8" fmla="*/ 696036 w 1609164"/>
                <a:gd name="connsiteY8" fmla="*/ 300257 h 1393419"/>
                <a:gd name="connsiteX9" fmla="*/ 682388 w 1609164"/>
                <a:gd name="connsiteY9" fmla="*/ 341200 h 1393419"/>
                <a:gd name="connsiteX10" fmla="*/ 450376 w 1609164"/>
                <a:gd name="connsiteY10" fmla="*/ 545917 h 1393419"/>
                <a:gd name="connsiteX11" fmla="*/ 368489 w 1609164"/>
                <a:gd name="connsiteY11" fmla="*/ 573212 h 1393419"/>
                <a:gd name="connsiteX12" fmla="*/ 327546 w 1609164"/>
                <a:gd name="connsiteY12" fmla="*/ 586860 h 1393419"/>
                <a:gd name="connsiteX13" fmla="*/ 259307 w 1609164"/>
                <a:gd name="connsiteY13" fmla="*/ 668747 h 1393419"/>
                <a:gd name="connsiteX14" fmla="*/ 245660 w 1609164"/>
                <a:gd name="connsiteY14" fmla="*/ 709690 h 1393419"/>
                <a:gd name="connsiteX15" fmla="*/ 204716 w 1609164"/>
                <a:gd name="connsiteY15" fmla="*/ 723338 h 1393419"/>
                <a:gd name="connsiteX16" fmla="*/ 191069 w 1609164"/>
                <a:gd name="connsiteY16" fmla="*/ 859815 h 1393419"/>
                <a:gd name="connsiteX17" fmla="*/ 150125 w 1609164"/>
                <a:gd name="connsiteY17" fmla="*/ 887111 h 1393419"/>
                <a:gd name="connsiteX18" fmla="*/ 68239 w 1609164"/>
                <a:gd name="connsiteY18" fmla="*/ 928054 h 1393419"/>
                <a:gd name="connsiteX19" fmla="*/ 54591 w 1609164"/>
                <a:gd name="connsiteY19" fmla="*/ 968997 h 1393419"/>
                <a:gd name="connsiteX20" fmla="*/ 27295 w 1609164"/>
                <a:gd name="connsiteY20" fmla="*/ 1064532 h 1393419"/>
                <a:gd name="connsiteX21" fmla="*/ 0 w 1609164"/>
                <a:gd name="connsiteY21" fmla="*/ 1105475 h 1393419"/>
                <a:gd name="connsiteX22" fmla="*/ 40943 w 1609164"/>
                <a:gd name="connsiteY22" fmla="*/ 1132771 h 1393419"/>
                <a:gd name="connsiteX23" fmla="*/ 81886 w 1609164"/>
                <a:gd name="connsiteY23" fmla="*/ 1255600 h 1393419"/>
                <a:gd name="connsiteX24" fmla="*/ 122830 w 1609164"/>
                <a:gd name="connsiteY24" fmla="*/ 1269248 h 1393419"/>
                <a:gd name="connsiteX25" fmla="*/ 232012 w 1609164"/>
                <a:gd name="connsiteY25" fmla="*/ 1255600 h 1393419"/>
                <a:gd name="connsiteX26" fmla="*/ 272955 w 1609164"/>
                <a:gd name="connsiteY26" fmla="*/ 1241953 h 1393419"/>
                <a:gd name="connsiteX27" fmla="*/ 368489 w 1609164"/>
                <a:gd name="connsiteY27" fmla="*/ 1255600 h 1393419"/>
                <a:gd name="connsiteX28" fmla="*/ 573206 w 1609164"/>
                <a:gd name="connsiteY28" fmla="*/ 1296544 h 1393419"/>
                <a:gd name="connsiteX29" fmla="*/ 627797 w 1609164"/>
                <a:gd name="connsiteY29" fmla="*/ 1310192 h 1393419"/>
                <a:gd name="connsiteX30" fmla="*/ 668740 w 1609164"/>
                <a:gd name="connsiteY30" fmla="*/ 1337487 h 1393419"/>
                <a:gd name="connsiteX31" fmla="*/ 750627 w 1609164"/>
                <a:gd name="connsiteY31" fmla="*/ 1351135 h 1393419"/>
                <a:gd name="connsiteX32" fmla="*/ 805218 w 1609164"/>
                <a:gd name="connsiteY32" fmla="*/ 1364783 h 1393419"/>
                <a:gd name="connsiteX33" fmla="*/ 887104 w 1609164"/>
                <a:gd name="connsiteY33" fmla="*/ 1378430 h 1393419"/>
                <a:gd name="connsiteX34" fmla="*/ 914400 w 1609164"/>
                <a:gd name="connsiteY34" fmla="*/ 1337487 h 1393419"/>
                <a:gd name="connsiteX35" fmla="*/ 805205 w 1609164"/>
                <a:gd name="connsiteY35" fmla="*/ 909913 h 1393419"/>
                <a:gd name="connsiteX36" fmla="*/ 1119116 w 1609164"/>
                <a:gd name="connsiteY36" fmla="*/ 1255600 h 1393419"/>
                <a:gd name="connsiteX37" fmla="*/ 1173707 w 1609164"/>
                <a:gd name="connsiteY37" fmla="*/ 1173714 h 1393419"/>
                <a:gd name="connsiteX38" fmla="*/ 1201003 w 1609164"/>
                <a:gd name="connsiteY38" fmla="*/ 1132771 h 1393419"/>
                <a:gd name="connsiteX39" fmla="*/ 1296537 w 1609164"/>
                <a:gd name="connsiteY39" fmla="*/ 1105475 h 1393419"/>
                <a:gd name="connsiteX40" fmla="*/ 1323833 w 1609164"/>
                <a:gd name="connsiteY40" fmla="*/ 1064532 h 1393419"/>
                <a:gd name="connsiteX41" fmla="*/ 1460310 w 1609164"/>
                <a:gd name="connsiteY41" fmla="*/ 1037236 h 1393419"/>
                <a:gd name="connsiteX42" fmla="*/ 1487606 w 1609164"/>
                <a:gd name="connsiteY42" fmla="*/ 996293 h 1393419"/>
                <a:gd name="connsiteX43" fmla="*/ 1528549 w 1609164"/>
                <a:gd name="connsiteY43" fmla="*/ 914406 h 1393419"/>
                <a:gd name="connsiteX44" fmla="*/ 1542197 w 1609164"/>
                <a:gd name="connsiteY44" fmla="*/ 846168 h 1393419"/>
                <a:gd name="connsiteX45" fmla="*/ 1583140 w 1609164"/>
                <a:gd name="connsiteY45" fmla="*/ 832520 h 1393419"/>
                <a:gd name="connsiteX46" fmla="*/ 1097134 w 1609164"/>
                <a:gd name="connsiteY46" fmla="*/ 567732 h 1393419"/>
                <a:gd name="connsiteX47" fmla="*/ 1446663 w 1609164"/>
                <a:gd name="connsiteY47" fmla="*/ 341200 h 1393419"/>
                <a:gd name="connsiteX48" fmla="*/ 1460310 w 1609164"/>
                <a:gd name="connsiteY48" fmla="*/ 300257 h 1393419"/>
                <a:gd name="connsiteX49" fmla="*/ 1514901 w 1609164"/>
                <a:gd name="connsiteY49" fmla="*/ 218371 h 1393419"/>
                <a:gd name="connsiteX50" fmla="*/ 1473958 w 1609164"/>
                <a:gd name="connsiteY50" fmla="*/ 191075 h 1393419"/>
                <a:gd name="connsiteX51" fmla="*/ 1433015 w 1609164"/>
                <a:gd name="connsiteY51" fmla="*/ 177427 h 1393419"/>
                <a:gd name="connsiteX52" fmla="*/ 1419367 w 1609164"/>
                <a:gd name="connsiteY52" fmla="*/ 81893 h 1393419"/>
                <a:gd name="connsiteX53" fmla="*/ 1378424 w 1609164"/>
                <a:gd name="connsiteY53" fmla="*/ 40950 h 1393419"/>
                <a:gd name="connsiteX54" fmla="*/ 1241946 w 1609164"/>
                <a:gd name="connsiteY54" fmla="*/ 13654 h 1393419"/>
                <a:gd name="connsiteX55" fmla="*/ 1187355 w 1609164"/>
                <a:gd name="connsiteY55" fmla="*/ 6 h 1393419"/>
                <a:gd name="connsiteX0" fmla="*/ 1187355 w 1571823"/>
                <a:gd name="connsiteY0" fmla="*/ 6 h 1393419"/>
                <a:gd name="connsiteX1" fmla="*/ 1091821 w 1571823"/>
                <a:gd name="connsiteY1" fmla="*/ 13654 h 1393419"/>
                <a:gd name="connsiteX2" fmla="*/ 1078173 w 1571823"/>
                <a:gd name="connsiteY2" fmla="*/ 54597 h 1393419"/>
                <a:gd name="connsiteX3" fmla="*/ 1064525 w 1571823"/>
                <a:gd name="connsiteY3" fmla="*/ 109189 h 1393419"/>
                <a:gd name="connsiteX4" fmla="*/ 914400 w 1571823"/>
                <a:gd name="connsiteY4" fmla="*/ 150132 h 1393419"/>
                <a:gd name="connsiteX5" fmla="*/ 859809 w 1571823"/>
                <a:gd name="connsiteY5" fmla="*/ 232018 h 1393419"/>
                <a:gd name="connsiteX6" fmla="*/ 777922 w 1571823"/>
                <a:gd name="connsiteY6" fmla="*/ 259314 h 1393419"/>
                <a:gd name="connsiteX7" fmla="*/ 736979 w 1571823"/>
                <a:gd name="connsiteY7" fmla="*/ 272962 h 1393419"/>
                <a:gd name="connsiteX8" fmla="*/ 696036 w 1571823"/>
                <a:gd name="connsiteY8" fmla="*/ 300257 h 1393419"/>
                <a:gd name="connsiteX9" fmla="*/ 682388 w 1571823"/>
                <a:gd name="connsiteY9" fmla="*/ 341200 h 1393419"/>
                <a:gd name="connsiteX10" fmla="*/ 450376 w 1571823"/>
                <a:gd name="connsiteY10" fmla="*/ 545917 h 1393419"/>
                <a:gd name="connsiteX11" fmla="*/ 368489 w 1571823"/>
                <a:gd name="connsiteY11" fmla="*/ 573212 h 1393419"/>
                <a:gd name="connsiteX12" fmla="*/ 327546 w 1571823"/>
                <a:gd name="connsiteY12" fmla="*/ 586860 h 1393419"/>
                <a:gd name="connsiteX13" fmla="*/ 259307 w 1571823"/>
                <a:gd name="connsiteY13" fmla="*/ 668747 h 1393419"/>
                <a:gd name="connsiteX14" fmla="*/ 245660 w 1571823"/>
                <a:gd name="connsiteY14" fmla="*/ 709690 h 1393419"/>
                <a:gd name="connsiteX15" fmla="*/ 204716 w 1571823"/>
                <a:gd name="connsiteY15" fmla="*/ 723338 h 1393419"/>
                <a:gd name="connsiteX16" fmla="*/ 191069 w 1571823"/>
                <a:gd name="connsiteY16" fmla="*/ 859815 h 1393419"/>
                <a:gd name="connsiteX17" fmla="*/ 150125 w 1571823"/>
                <a:gd name="connsiteY17" fmla="*/ 887111 h 1393419"/>
                <a:gd name="connsiteX18" fmla="*/ 68239 w 1571823"/>
                <a:gd name="connsiteY18" fmla="*/ 928054 h 1393419"/>
                <a:gd name="connsiteX19" fmla="*/ 54591 w 1571823"/>
                <a:gd name="connsiteY19" fmla="*/ 968997 h 1393419"/>
                <a:gd name="connsiteX20" fmla="*/ 27295 w 1571823"/>
                <a:gd name="connsiteY20" fmla="*/ 1064532 h 1393419"/>
                <a:gd name="connsiteX21" fmla="*/ 0 w 1571823"/>
                <a:gd name="connsiteY21" fmla="*/ 1105475 h 1393419"/>
                <a:gd name="connsiteX22" fmla="*/ 40943 w 1571823"/>
                <a:gd name="connsiteY22" fmla="*/ 1132771 h 1393419"/>
                <a:gd name="connsiteX23" fmla="*/ 81886 w 1571823"/>
                <a:gd name="connsiteY23" fmla="*/ 1255600 h 1393419"/>
                <a:gd name="connsiteX24" fmla="*/ 122830 w 1571823"/>
                <a:gd name="connsiteY24" fmla="*/ 1269248 h 1393419"/>
                <a:gd name="connsiteX25" fmla="*/ 232012 w 1571823"/>
                <a:gd name="connsiteY25" fmla="*/ 1255600 h 1393419"/>
                <a:gd name="connsiteX26" fmla="*/ 272955 w 1571823"/>
                <a:gd name="connsiteY26" fmla="*/ 1241953 h 1393419"/>
                <a:gd name="connsiteX27" fmla="*/ 368489 w 1571823"/>
                <a:gd name="connsiteY27" fmla="*/ 1255600 h 1393419"/>
                <a:gd name="connsiteX28" fmla="*/ 573206 w 1571823"/>
                <a:gd name="connsiteY28" fmla="*/ 1296544 h 1393419"/>
                <a:gd name="connsiteX29" fmla="*/ 627797 w 1571823"/>
                <a:gd name="connsiteY29" fmla="*/ 1310192 h 1393419"/>
                <a:gd name="connsiteX30" fmla="*/ 668740 w 1571823"/>
                <a:gd name="connsiteY30" fmla="*/ 1337487 h 1393419"/>
                <a:gd name="connsiteX31" fmla="*/ 750627 w 1571823"/>
                <a:gd name="connsiteY31" fmla="*/ 1351135 h 1393419"/>
                <a:gd name="connsiteX32" fmla="*/ 805218 w 1571823"/>
                <a:gd name="connsiteY32" fmla="*/ 1364783 h 1393419"/>
                <a:gd name="connsiteX33" fmla="*/ 887104 w 1571823"/>
                <a:gd name="connsiteY33" fmla="*/ 1378430 h 1393419"/>
                <a:gd name="connsiteX34" fmla="*/ 914400 w 1571823"/>
                <a:gd name="connsiteY34" fmla="*/ 1337487 h 1393419"/>
                <a:gd name="connsiteX35" fmla="*/ 805205 w 1571823"/>
                <a:gd name="connsiteY35" fmla="*/ 909913 h 1393419"/>
                <a:gd name="connsiteX36" fmla="*/ 1119116 w 1571823"/>
                <a:gd name="connsiteY36" fmla="*/ 1255600 h 1393419"/>
                <a:gd name="connsiteX37" fmla="*/ 1173707 w 1571823"/>
                <a:gd name="connsiteY37" fmla="*/ 1173714 h 1393419"/>
                <a:gd name="connsiteX38" fmla="*/ 1201003 w 1571823"/>
                <a:gd name="connsiteY38" fmla="*/ 1132771 h 1393419"/>
                <a:gd name="connsiteX39" fmla="*/ 1296537 w 1571823"/>
                <a:gd name="connsiteY39" fmla="*/ 1105475 h 1393419"/>
                <a:gd name="connsiteX40" fmla="*/ 1323833 w 1571823"/>
                <a:gd name="connsiteY40" fmla="*/ 1064532 h 1393419"/>
                <a:gd name="connsiteX41" fmla="*/ 1460310 w 1571823"/>
                <a:gd name="connsiteY41" fmla="*/ 1037236 h 1393419"/>
                <a:gd name="connsiteX42" fmla="*/ 1487606 w 1571823"/>
                <a:gd name="connsiteY42" fmla="*/ 996293 h 1393419"/>
                <a:gd name="connsiteX43" fmla="*/ 1528549 w 1571823"/>
                <a:gd name="connsiteY43" fmla="*/ 914406 h 1393419"/>
                <a:gd name="connsiteX44" fmla="*/ 1542197 w 1571823"/>
                <a:gd name="connsiteY44" fmla="*/ 846168 h 1393419"/>
                <a:gd name="connsiteX45" fmla="*/ 1097134 w 1571823"/>
                <a:gd name="connsiteY45" fmla="*/ 567732 h 1393419"/>
                <a:gd name="connsiteX46" fmla="*/ 1446663 w 1571823"/>
                <a:gd name="connsiteY46" fmla="*/ 341200 h 1393419"/>
                <a:gd name="connsiteX47" fmla="*/ 1460310 w 1571823"/>
                <a:gd name="connsiteY47" fmla="*/ 300257 h 1393419"/>
                <a:gd name="connsiteX48" fmla="*/ 1514901 w 1571823"/>
                <a:gd name="connsiteY48" fmla="*/ 218371 h 1393419"/>
                <a:gd name="connsiteX49" fmla="*/ 1473958 w 1571823"/>
                <a:gd name="connsiteY49" fmla="*/ 191075 h 1393419"/>
                <a:gd name="connsiteX50" fmla="*/ 1433015 w 1571823"/>
                <a:gd name="connsiteY50" fmla="*/ 177427 h 1393419"/>
                <a:gd name="connsiteX51" fmla="*/ 1419367 w 1571823"/>
                <a:gd name="connsiteY51" fmla="*/ 81893 h 1393419"/>
                <a:gd name="connsiteX52" fmla="*/ 1378424 w 1571823"/>
                <a:gd name="connsiteY52" fmla="*/ 40950 h 1393419"/>
                <a:gd name="connsiteX53" fmla="*/ 1241946 w 1571823"/>
                <a:gd name="connsiteY53" fmla="*/ 13654 h 1393419"/>
                <a:gd name="connsiteX54" fmla="*/ 1187355 w 1571823"/>
                <a:gd name="connsiteY54" fmla="*/ 6 h 1393419"/>
                <a:gd name="connsiteX0" fmla="*/ 1187355 w 1528548"/>
                <a:gd name="connsiteY0" fmla="*/ 6 h 1393419"/>
                <a:gd name="connsiteX1" fmla="*/ 1091821 w 1528548"/>
                <a:gd name="connsiteY1" fmla="*/ 13654 h 1393419"/>
                <a:gd name="connsiteX2" fmla="*/ 1078173 w 1528548"/>
                <a:gd name="connsiteY2" fmla="*/ 54597 h 1393419"/>
                <a:gd name="connsiteX3" fmla="*/ 1064525 w 1528548"/>
                <a:gd name="connsiteY3" fmla="*/ 109189 h 1393419"/>
                <a:gd name="connsiteX4" fmla="*/ 914400 w 1528548"/>
                <a:gd name="connsiteY4" fmla="*/ 150132 h 1393419"/>
                <a:gd name="connsiteX5" fmla="*/ 859809 w 1528548"/>
                <a:gd name="connsiteY5" fmla="*/ 232018 h 1393419"/>
                <a:gd name="connsiteX6" fmla="*/ 777922 w 1528548"/>
                <a:gd name="connsiteY6" fmla="*/ 259314 h 1393419"/>
                <a:gd name="connsiteX7" fmla="*/ 736979 w 1528548"/>
                <a:gd name="connsiteY7" fmla="*/ 272962 h 1393419"/>
                <a:gd name="connsiteX8" fmla="*/ 696036 w 1528548"/>
                <a:gd name="connsiteY8" fmla="*/ 300257 h 1393419"/>
                <a:gd name="connsiteX9" fmla="*/ 682388 w 1528548"/>
                <a:gd name="connsiteY9" fmla="*/ 341200 h 1393419"/>
                <a:gd name="connsiteX10" fmla="*/ 450376 w 1528548"/>
                <a:gd name="connsiteY10" fmla="*/ 545917 h 1393419"/>
                <a:gd name="connsiteX11" fmla="*/ 368489 w 1528548"/>
                <a:gd name="connsiteY11" fmla="*/ 573212 h 1393419"/>
                <a:gd name="connsiteX12" fmla="*/ 327546 w 1528548"/>
                <a:gd name="connsiteY12" fmla="*/ 586860 h 1393419"/>
                <a:gd name="connsiteX13" fmla="*/ 259307 w 1528548"/>
                <a:gd name="connsiteY13" fmla="*/ 668747 h 1393419"/>
                <a:gd name="connsiteX14" fmla="*/ 245660 w 1528548"/>
                <a:gd name="connsiteY14" fmla="*/ 709690 h 1393419"/>
                <a:gd name="connsiteX15" fmla="*/ 204716 w 1528548"/>
                <a:gd name="connsiteY15" fmla="*/ 723338 h 1393419"/>
                <a:gd name="connsiteX16" fmla="*/ 191069 w 1528548"/>
                <a:gd name="connsiteY16" fmla="*/ 859815 h 1393419"/>
                <a:gd name="connsiteX17" fmla="*/ 150125 w 1528548"/>
                <a:gd name="connsiteY17" fmla="*/ 887111 h 1393419"/>
                <a:gd name="connsiteX18" fmla="*/ 68239 w 1528548"/>
                <a:gd name="connsiteY18" fmla="*/ 928054 h 1393419"/>
                <a:gd name="connsiteX19" fmla="*/ 54591 w 1528548"/>
                <a:gd name="connsiteY19" fmla="*/ 968997 h 1393419"/>
                <a:gd name="connsiteX20" fmla="*/ 27295 w 1528548"/>
                <a:gd name="connsiteY20" fmla="*/ 1064532 h 1393419"/>
                <a:gd name="connsiteX21" fmla="*/ 0 w 1528548"/>
                <a:gd name="connsiteY21" fmla="*/ 1105475 h 1393419"/>
                <a:gd name="connsiteX22" fmla="*/ 40943 w 1528548"/>
                <a:gd name="connsiteY22" fmla="*/ 1132771 h 1393419"/>
                <a:gd name="connsiteX23" fmla="*/ 81886 w 1528548"/>
                <a:gd name="connsiteY23" fmla="*/ 1255600 h 1393419"/>
                <a:gd name="connsiteX24" fmla="*/ 122830 w 1528548"/>
                <a:gd name="connsiteY24" fmla="*/ 1269248 h 1393419"/>
                <a:gd name="connsiteX25" fmla="*/ 232012 w 1528548"/>
                <a:gd name="connsiteY25" fmla="*/ 1255600 h 1393419"/>
                <a:gd name="connsiteX26" fmla="*/ 272955 w 1528548"/>
                <a:gd name="connsiteY26" fmla="*/ 1241953 h 1393419"/>
                <a:gd name="connsiteX27" fmla="*/ 368489 w 1528548"/>
                <a:gd name="connsiteY27" fmla="*/ 1255600 h 1393419"/>
                <a:gd name="connsiteX28" fmla="*/ 573206 w 1528548"/>
                <a:gd name="connsiteY28" fmla="*/ 1296544 h 1393419"/>
                <a:gd name="connsiteX29" fmla="*/ 627797 w 1528548"/>
                <a:gd name="connsiteY29" fmla="*/ 1310192 h 1393419"/>
                <a:gd name="connsiteX30" fmla="*/ 668740 w 1528548"/>
                <a:gd name="connsiteY30" fmla="*/ 1337487 h 1393419"/>
                <a:gd name="connsiteX31" fmla="*/ 750627 w 1528548"/>
                <a:gd name="connsiteY31" fmla="*/ 1351135 h 1393419"/>
                <a:gd name="connsiteX32" fmla="*/ 805218 w 1528548"/>
                <a:gd name="connsiteY32" fmla="*/ 1364783 h 1393419"/>
                <a:gd name="connsiteX33" fmla="*/ 887104 w 1528548"/>
                <a:gd name="connsiteY33" fmla="*/ 1378430 h 1393419"/>
                <a:gd name="connsiteX34" fmla="*/ 914400 w 1528548"/>
                <a:gd name="connsiteY34" fmla="*/ 1337487 h 1393419"/>
                <a:gd name="connsiteX35" fmla="*/ 805205 w 1528548"/>
                <a:gd name="connsiteY35" fmla="*/ 909913 h 1393419"/>
                <a:gd name="connsiteX36" fmla="*/ 1119116 w 1528548"/>
                <a:gd name="connsiteY36" fmla="*/ 1255600 h 1393419"/>
                <a:gd name="connsiteX37" fmla="*/ 1173707 w 1528548"/>
                <a:gd name="connsiteY37" fmla="*/ 1173714 h 1393419"/>
                <a:gd name="connsiteX38" fmla="*/ 1201003 w 1528548"/>
                <a:gd name="connsiteY38" fmla="*/ 1132771 h 1393419"/>
                <a:gd name="connsiteX39" fmla="*/ 1296537 w 1528548"/>
                <a:gd name="connsiteY39" fmla="*/ 1105475 h 1393419"/>
                <a:gd name="connsiteX40" fmla="*/ 1323833 w 1528548"/>
                <a:gd name="connsiteY40" fmla="*/ 1064532 h 1393419"/>
                <a:gd name="connsiteX41" fmla="*/ 1460310 w 1528548"/>
                <a:gd name="connsiteY41" fmla="*/ 1037236 h 1393419"/>
                <a:gd name="connsiteX42" fmla="*/ 1487606 w 1528548"/>
                <a:gd name="connsiteY42" fmla="*/ 996293 h 1393419"/>
                <a:gd name="connsiteX43" fmla="*/ 1528549 w 1528548"/>
                <a:gd name="connsiteY43" fmla="*/ 914406 h 1393419"/>
                <a:gd name="connsiteX44" fmla="*/ 1097134 w 1528548"/>
                <a:gd name="connsiteY44" fmla="*/ 567732 h 1393419"/>
                <a:gd name="connsiteX45" fmla="*/ 1446663 w 1528548"/>
                <a:gd name="connsiteY45" fmla="*/ 341200 h 1393419"/>
                <a:gd name="connsiteX46" fmla="*/ 1460310 w 1528548"/>
                <a:gd name="connsiteY46" fmla="*/ 300257 h 1393419"/>
                <a:gd name="connsiteX47" fmla="*/ 1514901 w 1528548"/>
                <a:gd name="connsiteY47" fmla="*/ 218371 h 1393419"/>
                <a:gd name="connsiteX48" fmla="*/ 1473958 w 1528548"/>
                <a:gd name="connsiteY48" fmla="*/ 191075 h 1393419"/>
                <a:gd name="connsiteX49" fmla="*/ 1433015 w 1528548"/>
                <a:gd name="connsiteY49" fmla="*/ 177427 h 1393419"/>
                <a:gd name="connsiteX50" fmla="*/ 1419367 w 1528548"/>
                <a:gd name="connsiteY50" fmla="*/ 81893 h 1393419"/>
                <a:gd name="connsiteX51" fmla="*/ 1378424 w 1528548"/>
                <a:gd name="connsiteY51" fmla="*/ 40950 h 1393419"/>
                <a:gd name="connsiteX52" fmla="*/ 1241946 w 1528548"/>
                <a:gd name="connsiteY52" fmla="*/ 13654 h 1393419"/>
                <a:gd name="connsiteX53" fmla="*/ 1187355 w 1528548"/>
                <a:gd name="connsiteY53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323833 w 1514901"/>
                <a:gd name="connsiteY40" fmla="*/ 1064532 h 1393419"/>
                <a:gd name="connsiteX41" fmla="*/ 1460310 w 1514901"/>
                <a:gd name="connsiteY41" fmla="*/ 1037236 h 1393419"/>
                <a:gd name="connsiteX42" fmla="*/ 1487606 w 1514901"/>
                <a:gd name="connsiteY42" fmla="*/ 996293 h 1393419"/>
                <a:gd name="connsiteX43" fmla="*/ 1097134 w 1514901"/>
                <a:gd name="connsiteY43" fmla="*/ 567732 h 1393419"/>
                <a:gd name="connsiteX44" fmla="*/ 1446663 w 1514901"/>
                <a:gd name="connsiteY44" fmla="*/ 341200 h 1393419"/>
                <a:gd name="connsiteX45" fmla="*/ 1460310 w 1514901"/>
                <a:gd name="connsiteY45" fmla="*/ 300257 h 1393419"/>
                <a:gd name="connsiteX46" fmla="*/ 1514901 w 1514901"/>
                <a:gd name="connsiteY46" fmla="*/ 218371 h 1393419"/>
                <a:gd name="connsiteX47" fmla="*/ 1473958 w 1514901"/>
                <a:gd name="connsiteY47" fmla="*/ 191075 h 1393419"/>
                <a:gd name="connsiteX48" fmla="*/ 1433015 w 1514901"/>
                <a:gd name="connsiteY48" fmla="*/ 177427 h 1393419"/>
                <a:gd name="connsiteX49" fmla="*/ 1419367 w 1514901"/>
                <a:gd name="connsiteY49" fmla="*/ 81893 h 1393419"/>
                <a:gd name="connsiteX50" fmla="*/ 1378424 w 1514901"/>
                <a:gd name="connsiteY50" fmla="*/ 40950 h 1393419"/>
                <a:gd name="connsiteX51" fmla="*/ 1241946 w 1514901"/>
                <a:gd name="connsiteY51" fmla="*/ 13654 h 1393419"/>
                <a:gd name="connsiteX52" fmla="*/ 1187355 w 1514901"/>
                <a:gd name="connsiteY52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323833 w 1514901"/>
                <a:gd name="connsiteY40" fmla="*/ 1064532 h 1393419"/>
                <a:gd name="connsiteX41" fmla="*/ 1460310 w 1514901"/>
                <a:gd name="connsiteY41" fmla="*/ 1037236 h 1393419"/>
                <a:gd name="connsiteX42" fmla="*/ 1097134 w 1514901"/>
                <a:gd name="connsiteY42" fmla="*/ 567732 h 1393419"/>
                <a:gd name="connsiteX43" fmla="*/ 1446663 w 1514901"/>
                <a:gd name="connsiteY43" fmla="*/ 341200 h 1393419"/>
                <a:gd name="connsiteX44" fmla="*/ 1460310 w 1514901"/>
                <a:gd name="connsiteY44" fmla="*/ 300257 h 1393419"/>
                <a:gd name="connsiteX45" fmla="*/ 1514901 w 1514901"/>
                <a:gd name="connsiteY45" fmla="*/ 218371 h 1393419"/>
                <a:gd name="connsiteX46" fmla="*/ 1473958 w 1514901"/>
                <a:gd name="connsiteY46" fmla="*/ 191075 h 1393419"/>
                <a:gd name="connsiteX47" fmla="*/ 1433015 w 1514901"/>
                <a:gd name="connsiteY47" fmla="*/ 177427 h 1393419"/>
                <a:gd name="connsiteX48" fmla="*/ 1419367 w 1514901"/>
                <a:gd name="connsiteY48" fmla="*/ 81893 h 1393419"/>
                <a:gd name="connsiteX49" fmla="*/ 1378424 w 1514901"/>
                <a:gd name="connsiteY49" fmla="*/ 40950 h 1393419"/>
                <a:gd name="connsiteX50" fmla="*/ 1241946 w 1514901"/>
                <a:gd name="connsiteY50" fmla="*/ 13654 h 1393419"/>
                <a:gd name="connsiteX51" fmla="*/ 1187355 w 1514901"/>
                <a:gd name="connsiteY51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323833 w 1514901"/>
                <a:gd name="connsiteY40" fmla="*/ 1064532 h 1393419"/>
                <a:gd name="connsiteX41" fmla="*/ 1097134 w 1514901"/>
                <a:gd name="connsiteY41" fmla="*/ 567732 h 1393419"/>
                <a:gd name="connsiteX42" fmla="*/ 1446663 w 1514901"/>
                <a:gd name="connsiteY42" fmla="*/ 341200 h 1393419"/>
                <a:gd name="connsiteX43" fmla="*/ 1460310 w 1514901"/>
                <a:gd name="connsiteY43" fmla="*/ 300257 h 1393419"/>
                <a:gd name="connsiteX44" fmla="*/ 1514901 w 1514901"/>
                <a:gd name="connsiteY44" fmla="*/ 218371 h 1393419"/>
                <a:gd name="connsiteX45" fmla="*/ 1473958 w 1514901"/>
                <a:gd name="connsiteY45" fmla="*/ 191075 h 1393419"/>
                <a:gd name="connsiteX46" fmla="*/ 1433015 w 1514901"/>
                <a:gd name="connsiteY46" fmla="*/ 177427 h 1393419"/>
                <a:gd name="connsiteX47" fmla="*/ 1419367 w 1514901"/>
                <a:gd name="connsiteY47" fmla="*/ 81893 h 1393419"/>
                <a:gd name="connsiteX48" fmla="*/ 1378424 w 1514901"/>
                <a:gd name="connsiteY48" fmla="*/ 40950 h 1393419"/>
                <a:gd name="connsiteX49" fmla="*/ 1241946 w 1514901"/>
                <a:gd name="connsiteY49" fmla="*/ 13654 h 1393419"/>
                <a:gd name="connsiteX50" fmla="*/ 1187355 w 1514901"/>
                <a:gd name="connsiteY50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097134 w 1514901"/>
                <a:gd name="connsiteY40" fmla="*/ 567732 h 1393419"/>
                <a:gd name="connsiteX41" fmla="*/ 1446663 w 1514901"/>
                <a:gd name="connsiteY41" fmla="*/ 341200 h 1393419"/>
                <a:gd name="connsiteX42" fmla="*/ 1460310 w 1514901"/>
                <a:gd name="connsiteY42" fmla="*/ 300257 h 1393419"/>
                <a:gd name="connsiteX43" fmla="*/ 1514901 w 1514901"/>
                <a:gd name="connsiteY43" fmla="*/ 218371 h 1393419"/>
                <a:gd name="connsiteX44" fmla="*/ 1473958 w 1514901"/>
                <a:gd name="connsiteY44" fmla="*/ 191075 h 1393419"/>
                <a:gd name="connsiteX45" fmla="*/ 1433015 w 1514901"/>
                <a:gd name="connsiteY45" fmla="*/ 177427 h 1393419"/>
                <a:gd name="connsiteX46" fmla="*/ 1419367 w 1514901"/>
                <a:gd name="connsiteY46" fmla="*/ 81893 h 1393419"/>
                <a:gd name="connsiteX47" fmla="*/ 1378424 w 1514901"/>
                <a:gd name="connsiteY47" fmla="*/ 40950 h 1393419"/>
                <a:gd name="connsiteX48" fmla="*/ 1241946 w 1514901"/>
                <a:gd name="connsiteY48" fmla="*/ 13654 h 1393419"/>
                <a:gd name="connsiteX49" fmla="*/ 1187355 w 1514901"/>
                <a:gd name="connsiteY49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097134 w 1514901"/>
                <a:gd name="connsiteY39" fmla="*/ 567732 h 1393419"/>
                <a:gd name="connsiteX40" fmla="*/ 1446663 w 1514901"/>
                <a:gd name="connsiteY40" fmla="*/ 341200 h 1393419"/>
                <a:gd name="connsiteX41" fmla="*/ 1460310 w 1514901"/>
                <a:gd name="connsiteY41" fmla="*/ 300257 h 1393419"/>
                <a:gd name="connsiteX42" fmla="*/ 1514901 w 1514901"/>
                <a:gd name="connsiteY42" fmla="*/ 218371 h 1393419"/>
                <a:gd name="connsiteX43" fmla="*/ 1473958 w 1514901"/>
                <a:gd name="connsiteY43" fmla="*/ 191075 h 1393419"/>
                <a:gd name="connsiteX44" fmla="*/ 1433015 w 1514901"/>
                <a:gd name="connsiteY44" fmla="*/ 177427 h 1393419"/>
                <a:gd name="connsiteX45" fmla="*/ 1419367 w 1514901"/>
                <a:gd name="connsiteY45" fmla="*/ 81893 h 1393419"/>
                <a:gd name="connsiteX46" fmla="*/ 1378424 w 1514901"/>
                <a:gd name="connsiteY46" fmla="*/ 40950 h 1393419"/>
                <a:gd name="connsiteX47" fmla="*/ 1241946 w 1514901"/>
                <a:gd name="connsiteY47" fmla="*/ 13654 h 1393419"/>
                <a:gd name="connsiteX48" fmla="*/ 1187355 w 1514901"/>
                <a:gd name="connsiteY48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097134 w 1514901"/>
                <a:gd name="connsiteY38" fmla="*/ 567732 h 1393419"/>
                <a:gd name="connsiteX39" fmla="*/ 1446663 w 1514901"/>
                <a:gd name="connsiteY39" fmla="*/ 341200 h 1393419"/>
                <a:gd name="connsiteX40" fmla="*/ 1460310 w 1514901"/>
                <a:gd name="connsiteY40" fmla="*/ 300257 h 1393419"/>
                <a:gd name="connsiteX41" fmla="*/ 1514901 w 1514901"/>
                <a:gd name="connsiteY41" fmla="*/ 218371 h 1393419"/>
                <a:gd name="connsiteX42" fmla="*/ 1473958 w 1514901"/>
                <a:gd name="connsiteY42" fmla="*/ 191075 h 1393419"/>
                <a:gd name="connsiteX43" fmla="*/ 1433015 w 1514901"/>
                <a:gd name="connsiteY43" fmla="*/ 177427 h 1393419"/>
                <a:gd name="connsiteX44" fmla="*/ 1419367 w 1514901"/>
                <a:gd name="connsiteY44" fmla="*/ 81893 h 1393419"/>
                <a:gd name="connsiteX45" fmla="*/ 1378424 w 1514901"/>
                <a:gd name="connsiteY45" fmla="*/ 40950 h 1393419"/>
                <a:gd name="connsiteX46" fmla="*/ 1241946 w 1514901"/>
                <a:gd name="connsiteY46" fmla="*/ 13654 h 1393419"/>
                <a:gd name="connsiteX47" fmla="*/ 1187355 w 1514901"/>
                <a:gd name="connsiteY47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097134 w 1514901"/>
                <a:gd name="connsiteY37" fmla="*/ 567732 h 1393419"/>
                <a:gd name="connsiteX38" fmla="*/ 1446663 w 1514901"/>
                <a:gd name="connsiteY38" fmla="*/ 341200 h 1393419"/>
                <a:gd name="connsiteX39" fmla="*/ 1460310 w 1514901"/>
                <a:gd name="connsiteY39" fmla="*/ 300257 h 1393419"/>
                <a:gd name="connsiteX40" fmla="*/ 1514901 w 1514901"/>
                <a:gd name="connsiteY40" fmla="*/ 218371 h 1393419"/>
                <a:gd name="connsiteX41" fmla="*/ 1473958 w 1514901"/>
                <a:gd name="connsiteY41" fmla="*/ 191075 h 1393419"/>
                <a:gd name="connsiteX42" fmla="*/ 1433015 w 1514901"/>
                <a:gd name="connsiteY42" fmla="*/ 177427 h 1393419"/>
                <a:gd name="connsiteX43" fmla="*/ 1419367 w 1514901"/>
                <a:gd name="connsiteY43" fmla="*/ 81893 h 1393419"/>
                <a:gd name="connsiteX44" fmla="*/ 1378424 w 1514901"/>
                <a:gd name="connsiteY44" fmla="*/ 40950 h 1393419"/>
                <a:gd name="connsiteX45" fmla="*/ 1241946 w 1514901"/>
                <a:gd name="connsiteY45" fmla="*/ 13654 h 1393419"/>
                <a:gd name="connsiteX46" fmla="*/ 1187355 w 1514901"/>
                <a:gd name="connsiteY46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097134 w 1514901"/>
                <a:gd name="connsiteY36" fmla="*/ 567732 h 1393419"/>
                <a:gd name="connsiteX37" fmla="*/ 1446663 w 1514901"/>
                <a:gd name="connsiteY37" fmla="*/ 341200 h 1393419"/>
                <a:gd name="connsiteX38" fmla="*/ 1460310 w 1514901"/>
                <a:gd name="connsiteY38" fmla="*/ 300257 h 1393419"/>
                <a:gd name="connsiteX39" fmla="*/ 1514901 w 1514901"/>
                <a:gd name="connsiteY39" fmla="*/ 218371 h 1393419"/>
                <a:gd name="connsiteX40" fmla="*/ 1473958 w 1514901"/>
                <a:gd name="connsiteY40" fmla="*/ 191075 h 1393419"/>
                <a:gd name="connsiteX41" fmla="*/ 1433015 w 1514901"/>
                <a:gd name="connsiteY41" fmla="*/ 177427 h 1393419"/>
                <a:gd name="connsiteX42" fmla="*/ 1419367 w 1514901"/>
                <a:gd name="connsiteY42" fmla="*/ 81893 h 1393419"/>
                <a:gd name="connsiteX43" fmla="*/ 1378424 w 1514901"/>
                <a:gd name="connsiteY43" fmla="*/ 40950 h 1393419"/>
                <a:gd name="connsiteX44" fmla="*/ 1241946 w 1514901"/>
                <a:gd name="connsiteY44" fmla="*/ 13654 h 1393419"/>
                <a:gd name="connsiteX45" fmla="*/ 1187355 w 1514901"/>
                <a:gd name="connsiteY45" fmla="*/ 6 h 1393419"/>
                <a:gd name="connsiteX0" fmla="*/ 1187355 w 1514901"/>
                <a:gd name="connsiteY0" fmla="*/ 6 h 1413400"/>
                <a:gd name="connsiteX1" fmla="*/ 1091821 w 1514901"/>
                <a:gd name="connsiteY1" fmla="*/ 13654 h 1413400"/>
                <a:gd name="connsiteX2" fmla="*/ 1078173 w 1514901"/>
                <a:gd name="connsiteY2" fmla="*/ 54597 h 1413400"/>
                <a:gd name="connsiteX3" fmla="*/ 1064525 w 1514901"/>
                <a:gd name="connsiteY3" fmla="*/ 109189 h 1413400"/>
                <a:gd name="connsiteX4" fmla="*/ 914400 w 1514901"/>
                <a:gd name="connsiteY4" fmla="*/ 150132 h 1413400"/>
                <a:gd name="connsiteX5" fmla="*/ 859809 w 1514901"/>
                <a:gd name="connsiteY5" fmla="*/ 232018 h 1413400"/>
                <a:gd name="connsiteX6" fmla="*/ 777922 w 1514901"/>
                <a:gd name="connsiteY6" fmla="*/ 259314 h 1413400"/>
                <a:gd name="connsiteX7" fmla="*/ 736979 w 1514901"/>
                <a:gd name="connsiteY7" fmla="*/ 272962 h 1413400"/>
                <a:gd name="connsiteX8" fmla="*/ 696036 w 1514901"/>
                <a:gd name="connsiteY8" fmla="*/ 300257 h 1413400"/>
                <a:gd name="connsiteX9" fmla="*/ 682388 w 1514901"/>
                <a:gd name="connsiteY9" fmla="*/ 341200 h 1413400"/>
                <a:gd name="connsiteX10" fmla="*/ 450376 w 1514901"/>
                <a:gd name="connsiteY10" fmla="*/ 545917 h 1413400"/>
                <a:gd name="connsiteX11" fmla="*/ 368489 w 1514901"/>
                <a:gd name="connsiteY11" fmla="*/ 573212 h 1413400"/>
                <a:gd name="connsiteX12" fmla="*/ 327546 w 1514901"/>
                <a:gd name="connsiteY12" fmla="*/ 586860 h 1413400"/>
                <a:gd name="connsiteX13" fmla="*/ 259307 w 1514901"/>
                <a:gd name="connsiteY13" fmla="*/ 668747 h 1413400"/>
                <a:gd name="connsiteX14" fmla="*/ 245660 w 1514901"/>
                <a:gd name="connsiteY14" fmla="*/ 709690 h 1413400"/>
                <a:gd name="connsiteX15" fmla="*/ 204716 w 1514901"/>
                <a:gd name="connsiteY15" fmla="*/ 723338 h 1413400"/>
                <a:gd name="connsiteX16" fmla="*/ 191069 w 1514901"/>
                <a:gd name="connsiteY16" fmla="*/ 859815 h 1413400"/>
                <a:gd name="connsiteX17" fmla="*/ 150125 w 1514901"/>
                <a:gd name="connsiteY17" fmla="*/ 887111 h 1413400"/>
                <a:gd name="connsiteX18" fmla="*/ 68239 w 1514901"/>
                <a:gd name="connsiteY18" fmla="*/ 928054 h 1413400"/>
                <a:gd name="connsiteX19" fmla="*/ 54591 w 1514901"/>
                <a:gd name="connsiteY19" fmla="*/ 968997 h 1413400"/>
                <a:gd name="connsiteX20" fmla="*/ 27295 w 1514901"/>
                <a:gd name="connsiteY20" fmla="*/ 1064532 h 1413400"/>
                <a:gd name="connsiteX21" fmla="*/ 0 w 1514901"/>
                <a:gd name="connsiteY21" fmla="*/ 1105475 h 1413400"/>
                <a:gd name="connsiteX22" fmla="*/ 40943 w 1514901"/>
                <a:gd name="connsiteY22" fmla="*/ 1132771 h 1413400"/>
                <a:gd name="connsiteX23" fmla="*/ 81886 w 1514901"/>
                <a:gd name="connsiteY23" fmla="*/ 1255600 h 1413400"/>
                <a:gd name="connsiteX24" fmla="*/ 122830 w 1514901"/>
                <a:gd name="connsiteY24" fmla="*/ 1269248 h 1413400"/>
                <a:gd name="connsiteX25" fmla="*/ 232012 w 1514901"/>
                <a:gd name="connsiteY25" fmla="*/ 1255600 h 1413400"/>
                <a:gd name="connsiteX26" fmla="*/ 272955 w 1514901"/>
                <a:gd name="connsiteY26" fmla="*/ 1241953 h 1413400"/>
                <a:gd name="connsiteX27" fmla="*/ 368489 w 1514901"/>
                <a:gd name="connsiteY27" fmla="*/ 1255600 h 1413400"/>
                <a:gd name="connsiteX28" fmla="*/ 573206 w 1514901"/>
                <a:gd name="connsiteY28" fmla="*/ 1296544 h 1413400"/>
                <a:gd name="connsiteX29" fmla="*/ 627797 w 1514901"/>
                <a:gd name="connsiteY29" fmla="*/ 1310192 h 1413400"/>
                <a:gd name="connsiteX30" fmla="*/ 668740 w 1514901"/>
                <a:gd name="connsiteY30" fmla="*/ 1337487 h 1413400"/>
                <a:gd name="connsiteX31" fmla="*/ 750627 w 1514901"/>
                <a:gd name="connsiteY31" fmla="*/ 1351135 h 1413400"/>
                <a:gd name="connsiteX32" fmla="*/ 805218 w 1514901"/>
                <a:gd name="connsiteY32" fmla="*/ 1364783 h 1413400"/>
                <a:gd name="connsiteX33" fmla="*/ 887104 w 1514901"/>
                <a:gd name="connsiteY33" fmla="*/ 1378430 h 1413400"/>
                <a:gd name="connsiteX34" fmla="*/ 805205 w 1514901"/>
                <a:gd name="connsiteY34" fmla="*/ 909913 h 1413400"/>
                <a:gd name="connsiteX35" fmla="*/ 1097134 w 1514901"/>
                <a:gd name="connsiteY35" fmla="*/ 567732 h 1413400"/>
                <a:gd name="connsiteX36" fmla="*/ 1446663 w 1514901"/>
                <a:gd name="connsiteY36" fmla="*/ 341200 h 1413400"/>
                <a:gd name="connsiteX37" fmla="*/ 1460310 w 1514901"/>
                <a:gd name="connsiteY37" fmla="*/ 300257 h 1413400"/>
                <a:gd name="connsiteX38" fmla="*/ 1514901 w 1514901"/>
                <a:gd name="connsiteY38" fmla="*/ 218371 h 1413400"/>
                <a:gd name="connsiteX39" fmla="*/ 1473958 w 1514901"/>
                <a:gd name="connsiteY39" fmla="*/ 191075 h 1413400"/>
                <a:gd name="connsiteX40" fmla="*/ 1433015 w 1514901"/>
                <a:gd name="connsiteY40" fmla="*/ 177427 h 1413400"/>
                <a:gd name="connsiteX41" fmla="*/ 1419367 w 1514901"/>
                <a:gd name="connsiteY41" fmla="*/ 81893 h 1413400"/>
                <a:gd name="connsiteX42" fmla="*/ 1378424 w 1514901"/>
                <a:gd name="connsiteY42" fmla="*/ 40950 h 1413400"/>
                <a:gd name="connsiteX43" fmla="*/ 1241946 w 1514901"/>
                <a:gd name="connsiteY43" fmla="*/ 13654 h 1413400"/>
                <a:gd name="connsiteX44" fmla="*/ 1187355 w 1514901"/>
                <a:gd name="connsiteY44" fmla="*/ 6 h 1413400"/>
                <a:gd name="connsiteX0" fmla="*/ 1187355 w 1514901"/>
                <a:gd name="connsiteY0" fmla="*/ 6 h 1364783"/>
                <a:gd name="connsiteX1" fmla="*/ 1091821 w 1514901"/>
                <a:gd name="connsiteY1" fmla="*/ 13654 h 1364783"/>
                <a:gd name="connsiteX2" fmla="*/ 1078173 w 1514901"/>
                <a:gd name="connsiteY2" fmla="*/ 54597 h 1364783"/>
                <a:gd name="connsiteX3" fmla="*/ 1064525 w 1514901"/>
                <a:gd name="connsiteY3" fmla="*/ 109189 h 1364783"/>
                <a:gd name="connsiteX4" fmla="*/ 914400 w 1514901"/>
                <a:gd name="connsiteY4" fmla="*/ 150132 h 1364783"/>
                <a:gd name="connsiteX5" fmla="*/ 859809 w 1514901"/>
                <a:gd name="connsiteY5" fmla="*/ 232018 h 1364783"/>
                <a:gd name="connsiteX6" fmla="*/ 777922 w 1514901"/>
                <a:gd name="connsiteY6" fmla="*/ 259314 h 1364783"/>
                <a:gd name="connsiteX7" fmla="*/ 736979 w 1514901"/>
                <a:gd name="connsiteY7" fmla="*/ 272962 h 1364783"/>
                <a:gd name="connsiteX8" fmla="*/ 696036 w 1514901"/>
                <a:gd name="connsiteY8" fmla="*/ 300257 h 1364783"/>
                <a:gd name="connsiteX9" fmla="*/ 682388 w 1514901"/>
                <a:gd name="connsiteY9" fmla="*/ 341200 h 1364783"/>
                <a:gd name="connsiteX10" fmla="*/ 450376 w 1514901"/>
                <a:gd name="connsiteY10" fmla="*/ 545917 h 1364783"/>
                <a:gd name="connsiteX11" fmla="*/ 368489 w 1514901"/>
                <a:gd name="connsiteY11" fmla="*/ 573212 h 1364783"/>
                <a:gd name="connsiteX12" fmla="*/ 327546 w 1514901"/>
                <a:gd name="connsiteY12" fmla="*/ 586860 h 1364783"/>
                <a:gd name="connsiteX13" fmla="*/ 259307 w 1514901"/>
                <a:gd name="connsiteY13" fmla="*/ 668747 h 1364783"/>
                <a:gd name="connsiteX14" fmla="*/ 245660 w 1514901"/>
                <a:gd name="connsiteY14" fmla="*/ 709690 h 1364783"/>
                <a:gd name="connsiteX15" fmla="*/ 204716 w 1514901"/>
                <a:gd name="connsiteY15" fmla="*/ 723338 h 1364783"/>
                <a:gd name="connsiteX16" fmla="*/ 191069 w 1514901"/>
                <a:gd name="connsiteY16" fmla="*/ 859815 h 1364783"/>
                <a:gd name="connsiteX17" fmla="*/ 150125 w 1514901"/>
                <a:gd name="connsiteY17" fmla="*/ 887111 h 1364783"/>
                <a:gd name="connsiteX18" fmla="*/ 68239 w 1514901"/>
                <a:gd name="connsiteY18" fmla="*/ 928054 h 1364783"/>
                <a:gd name="connsiteX19" fmla="*/ 54591 w 1514901"/>
                <a:gd name="connsiteY19" fmla="*/ 968997 h 1364783"/>
                <a:gd name="connsiteX20" fmla="*/ 27295 w 1514901"/>
                <a:gd name="connsiteY20" fmla="*/ 1064532 h 1364783"/>
                <a:gd name="connsiteX21" fmla="*/ 0 w 1514901"/>
                <a:gd name="connsiteY21" fmla="*/ 1105475 h 1364783"/>
                <a:gd name="connsiteX22" fmla="*/ 40943 w 1514901"/>
                <a:gd name="connsiteY22" fmla="*/ 1132771 h 1364783"/>
                <a:gd name="connsiteX23" fmla="*/ 81886 w 1514901"/>
                <a:gd name="connsiteY23" fmla="*/ 1255600 h 1364783"/>
                <a:gd name="connsiteX24" fmla="*/ 122830 w 1514901"/>
                <a:gd name="connsiteY24" fmla="*/ 1269248 h 1364783"/>
                <a:gd name="connsiteX25" fmla="*/ 232012 w 1514901"/>
                <a:gd name="connsiteY25" fmla="*/ 1255600 h 1364783"/>
                <a:gd name="connsiteX26" fmla="*/ 272955 w 1514901"/>
                <a:gd name="connsiteY26" fmla="*/ 1241953 h 1364783"/>
                <a:gd name="connsiteX27" fmla="*/ 368489 w 1514901"/>
                <a:gd name="connsiteY27" fmla="*/ 1255600 h 1364783"/>
                <a:gd name="connsiteX28" fmla="*/ 573206 w 1514901"/>
                <a:gd name="connsiteY28" fmla="*/ 1296544 h 1364783"/>
                <a:gd name="connsiteX29" fmla="*/ 627797 w 1514901"/>
                <a:gd name="connsiteY29" fmla="*/ 1310192 h 1364783"/>
                <a:gd name="connsiteX30" fmla="*/ 668740 w 1514901"/>
                <a:gd name="connsiteY30" fmla="*/ 1337487 h 1364783"/>
                <a:gd name="connsiteX31" fmla="*/ 750627 w 1514901"/>
                <a:gd name="connsiteY31" fmla="*/ 1351135 h 1364783"/>
                <a:gd name="connsiteX32" fmla="*/ 805218 w 1514901"/>
                <a:gd name="connsiteY32" fmla="*/ 1364783 h 1364783"/>
                <a:gd name="connsiteX33" fmla="*/ 805205 w 1514901"/>
                <a:gd name="connsiteY33" fmla="*/ 909913 h 1364783"/>
                <a:gd name="connsiteX34" fmla="*/ 1097134 w 1514901"/>
                <a:gd name="connsiteY34" fmla="*/ 567732 h 1364783"/>
                <a:gd name="connsiteX35" fmla="*/ 1446663 w 1514901"/>
                <a:gd name="connsiteY35" fmla="*/ 341200 h 1364783"/>
                <a:gd name="connsiteX36" fmla="*/ 1460310 w 1514901"/>
                <a:gd name="connsiteY36" fmla="*/ 300257 h 1364783"/>
                <a:gd name="connsiteX37" fmla="*/ 1514901 w 1514901"/>
                <a:gd name="connsiteY37" fmla="*/ 218371 h 1364783"/>
                <a:gd name="connsiteX38" fmla="*/ 1473958 w 1514901"/>
                <a:gd name="connsiteY38" fmla="*/ 191075 h 1364783"/>
                <a:gd name="connsiteX39" fmla="*/ 1433015 w 1514901"/>
                <a:gd name="connsiteY39" fmla="*/ 177427 h 1364783"/>
                <a:gd name="connsiteX40" fmla="*/ 1419367 w 1514901"/>
                <a:gd name="connsiteY40" fmla="*/ 81893 h 1364783"/>
                <a:gd name="connsiteX41" fmla="*/ 1378424 w 1514901"/>
                <a:gd name="connsiteY41" fmla="*/ 40950 h 1364783"/>
                <a:gd name="connsiteX42" fmla="*/ 1241946 w 1514901"/>
                <a:gd name="connsiteY42" fmla="*/ 13654 h 1364783"/>
                <a:gd name="connsiteX43" fmla="*/ 1187355 w 1514901"/>
                <a:gd name="connsiteY43" fmla="*/ 6 h 1364783"/>
                <a:gd name="connsiteX0" fmla="*/ 1187355 w 1514901"/>
                <a:gd name="connsiteY0" fmla="*/ 6 h 1381309"/>
                <a:gd name="connsiteX1" fmla="*/ 1091821 w 1514901"/>
                <a:gd name="connsiteY1" fmla="*/ 13654 h 1381309"/>
                <a:gd name="connsiteX2" fmla="*/ 1078173 w 1514901"/>
                <a:gd name="connsiteY2" fmla="*/ 54597 h 1381309"/>
                <a:gd name="connsiteX3" fmla="*/ 1064525 w 1514901"/>
                <a:gd name="connsiteY3" fmla="*/ 109189 h 1381309"/>
                <a:gd name="connsiteX4" fmla="*/ 914400 w 1514901"/>
                <a:gd name="connsiteY4" fmla="*/ 150132 h 1381309"/>
                <a:gd name="connsiteX5" fmla="*/ 859809 w 1514901"/>
                <a:gd name="connsiteY5" fmla="*/ 232018 h 1381309"/>
                <a:gd name="connsiteX6" fmla="*/ 777922 w 1514901"/>
                <a:gd name="connsiteY6" fmla="*/ 259314 h 1381309"/>
                <a:gd name="connsiteX7" fmla="*/ 736979 w 1514901"/>
                <a:gd name="connsiteY7" fmla="*/ 272962 h 1381309"/>
                <a:gd name="connsiteX8" fmla="*/ 696036 w 1514901"/>
                <a:gd name="connsiteY8" fmla="*/ 300257 h 1381309"/>
                <a:gd name="connsiteX9" fmla="*/ 682388 w 1514901"/>
                <a:gd name="connsiteY9" fmla="*/ 341200 h 1381309"/>
                <a:gd name="connsiteX10" fmla="*/ 450376 w 1514901"/>
                <a:gd name="connsiteY10" fmla="*/ 545917 h 1381309"/>
                <a:gd name="connsiteX11" fmla="*/ 368489 w 1514901"/>
                <a:gd name="connsiteY11" fmla="*/ 573212 h 1381309"/>
                <a:gd name="connsiteX12" fmla="*/ 327546 w 1514901"/>
                <a:gd name="connsiteY12" fmla="*/ 586860 h 1381309"/>
                <a:gd name="connsiteX13" fmla="*/ 259307 w 1514901"/>
                <a:gd name="connsiteY13" fmla="*/ 668747 h 1381309"/>
                <a:gd name="connsiteX14" fmla="*/ 245660 w 1514901"/>
                <a:gd name="connsiteY14" fmla="*/ 709690 h 1381309"/>
                <a:gd name="connsiteX15" fmla="*/ 204716 w 1514901"/>
                <a:gd name="connsiteY15" fmla="*/ 723338 h 1381309"/>
                <a:gd name="connsiteX16" fmla="*/ 191069 w 1514901"/>
                <a:gd name="connsiteY16" fmla="*/ 859815 h 1381309"/>
                <a:gd name="connsiteX17" fmla="*/ 150125 w 1514901"/>
                <a:gd name="connsiteY17" fmla="*/ 887111 h 1381309"/>
                <a:gd name="connsiteX18" fmla="*/ 68239 w 1514901"/>
                <a:gd name="connsiteY18" fmla="*/ 928054 h 1381309"/>
                <a:gd name="connsiteX19" fmla="*/ 54591 w 1514901"/>
                <a:gd name="connsiteY19" fmla="*/ 968997 h 1381309"/>
                <a:gd name="connsiteX20" fmla="*/ 27295 w 1514901"/>
                <a:gd name="connsiteY20" fmla="*/ 1064532 h 1381309"/>
                <a:gd name="connsiteX21" fmla="*/ 0 w 1514901"/>
                <a:gd name="connsiteY21" fmla="*/ 1105475 h 1381309"/>
                <a:gd name="connsiteX22" fmla="*/ 40943 w 1514901"/>
                <a:gd name="connsiteY22" fmla="*/ 1132771 h 1381309"/>
                <a:gd name="connsiteX23" fmla="*/ 81886 w 1514901"/>
                <a:gd name="connsiteY23" fmla="*/ 1255600 h 1381309"/>
                <a:gd name="connsiteX24" fmla="*/ 122830 w 1514901"/>
                <a:gd name="connsiteY24" fmla="*/ 1269248 h 1381309"/>
                <a:gd name="connsiteX25" fmla="*/ 232012 w 1514901"/>
                <a:gd name="connsiteY25" fmla="*/ 1255600 h 1381309"/>
                <a:gd name="connsiteX26" fmla="*/ 272955 w 1514901"/>
                <a:gd name="connsiteY26" fmla="*/ 1241953 h 1381309"/>
                <a:gd name="connsiteX27" fmla="*/ 368489 w 1514901"/>
                <a:gd name="connsiteY27" fmla="*/ 1255600 h 1381309"/>
                <a:gd name="connsiteX28" fmla="*/ 573206 w 1514901"/>
                <a:gd name="connsiteY28" fmla="*/ 1296544 h 1381309"/>
                <a:gd name="connsiteX29" fmla="*/ 627797 w 1514901"/>
                <a:gd name="connsiteY29" fmla="*/ 1310192 h 1381309"/>
                <a:gd name="connsiteX30" fmla="*/ 668740 w 1514901"/>
                <a:gd name="connsiteY30" fmla="*/ 1337487 h 1381309"/>
                <a:gd name="connsiteX31" fmla="*/ 750627 w 1514901"/>
                <a:gd name="connsiteY31" fmla="*/ 1351135 h 1381309"/>
                <a:gd name="connsiteX32" fmla="*/ 805205 w 1514901"/>
                <a:gd name="connsiteY32" fmla="*/ 909913 h 1381309"/>
                <a:gd name="connsiteX33" fmla="*/ 1097134 w 1514901"/>
                <a:gd name="connsiteY33" fmla="*/ 567732 h 1381309"/>
                <a:gd name="connsiteX34" fmla="*/ 1446663 w 1514901"/>
                <a:gd name="connsiteY34" fmla="*/ 341200 h 1381309"/>
                <a:gd name="connsiteX35" fmla="*/ 1460310 w 1514901"/>
                <a:gd name="connsiteY35" fmla="*/ 300257 h 1381309"/>
                <a:gd name="connsiteX36" fmla="*/ 1514901 w 1514901"/>
                <a:gd name="connsiteY36" fmla="*/ 218371 h 1381309"/>
                <a:gd name="connsiteX37" fmla="*/ 1473958 w 1514901"/>
                <a:gd name="connsiteY37" fmla="*/ 191075 h 1381309"/>
                <a:gd name="connsiteX38" fmla="*/ 1433015 w 1514901"/>
                <a:gd name="connsiteY38" fmla="*/ 177427 h 1381309"/>
                <a:gd name="connsiteX39" fmla="*/ 1419367 w 1514901"/>
                <a:gd name="connsiteY39" fmla="*/ 81893 h 1381309"/>
                <a:gd name="connsiteX40" fmla="*/ 1378424 w 1514901"/>
                <a:gd name="connsiteY40" fmla="*/ 40950 h 1381309"/>
                <a:gd name="connsiteX41" fmla="*/ 1241946 w 1514901"/>
                <a:gd name="connsiteY41" fmla="*/ 13654 h 1381309"/>
                <a:gd name="connsiteX42" fmla="*/ 1187355 w 1514901"/>
                <a:gd name="connsiteY42" fmla="*/ 6 h 1381309"/>
                <a:gd name="connsiteX0" fmla="*/ 1187355 w 1514901"/>
                <a:gd name="connsiteY0" fmla="*/ 6 h 1362422"/>
                <a:gd name="connsiteX1" fmla="*/ 1091821 w 1514901"/>
                <a:gd name="connsiteY1" fmla="*/ 13654 h 1362422"/>
                <a:gd name="connsiteX2" fmla="*/ 1078173 w 1514901"/>
                <a:gd name="connsiteY2" fmla="*/ 54597 h 1362422"/>
                <a:gd name="connsiteX3" fmla="*/ 1064525 w 1514901"/>
                <a:gd name="connsiteY3" fmla="*/ 109189 h 1362422"/>
                <a:gd name="connsiteX4" fmla="*/ 914400 w 1514901"/>
                <a:gd name="connsiteY4" fmla="*/ 150132 h 1362422"/>
                <a:gd name="connsiteX5" fmla="*/ 859809 w 1514901"/>
                <a:gd name="connsiteY5" fmla="*/ 232018 h 1362422"/>
                <a:gd name="connsiteX6" fmla="*/ 777922 w 1514901"/>
                <a:gd name="connsiteY6" fmla="*/ 259314 h 1362422"/>
                <a:gd name="connsiteX7" fmla="*/ 736979 w 1514901"/>
                <a:gd name="connsiteY7" fmla="*/ 272962 h 1362422"/>
                <a:gd name="connsiteX8" fmla="*/ 696036 w 1514901"/>
                <a:gd name="connsiteY8" fmla="*/ 300257 h 1362422"/>
                <a:gd name="connsiteX9" fmla="*/ 682388 w 1514901"/>
                <a:gd name="connsiteY9" fmla="*/ 341200 h 1362422"/>
                <a:gd name="connsiteX10" fmla="*/ 450376 w 1514901"/>
                <a:gd name="connsiteY10" fmla="*/ 545917 h 1362422"/>
                <a:gd name="connsiteX11" fmla="*/ 368489 w 1514901"/>
                <a:gd name="connsiteY11" fmla="*/ 573212 h 1362422"/>
                <a:gd name="connsiteX12" fmla="*/ 327546 w 1514901"/>
                <a:gd name="connsiteY12" fmla="*/ 586860 h 1362422"/>
                <a:gd name="connsiteX13" fmla="*/ 259307 w 1514901"/>
                <a:gd name="connsiteY13" fmla="*/ 668747 h 1362422"/>
                <a:gd name="connsiteX14" fmla="*/ 245660 w 1514901"/>
                <a:gd name="connsiteY14" fmla="*/ 709690 h 1362422"/>
                <a:gd name="connsiteX15" fmla="*/ 204716 w 1514901"/>
                <a:gd name="connsiteY15" fmla="*/ 723338 h 1362422"/>
                <a:gd name="connsiteX16" fmla="*/ 191069 w 1514901"/>
                <a:gd name="connsiteY16" fmla="*/ 859815 h 1362422"/>
                <a:gd name="connsiteX17" fmla="*/ 150125 w 1514901"/>
                <a:gd name="connsiteY17" fmla="*/ 887111 h 1362422"/>
                <a:gd name="connsiteX18" fmla="*/ 68239 w 1514901"/>
                <a:gd name="connsiteY18" fmla="*/ 928054 h 1362422"/>
                <a:gd name="connsiteX19" fmla="*/ 54591 w 1514901"/>
                <a:gd name="connsiteY19" fmla="*/ 968997 h 1362422"/>
                <a:gd name="connsiteX20" fmla="*/ 27295 w 1514901"/>
                <a:gd name="connsiteY20" fmla="*/ 1064532 h 1362422"/>
                <a:gd name="connsiteX21" fmla="*/ 0 w 1514901"/>
                <a:gd name="connsiteY21" fmla="*/ 1105475 h 1362422"/>
                <a:gd name="connsiteX22" fmla="*/ 40943 w 1514901"/>
                <a:gd name="connsiteY22" fmla="*/ 1132771 h 1362422"/>
                <a:gd name="connsiteX23" fmla="*/ 81886 w 1514901"/>
                <a:gd name="connsiteY23" fmla="*/ 1255600 h 1362422"/>
                <a:gd name="connsiteX24" fmla="*/ 122830 w 1514901"/>
                <a:gd name="connsiteY24" fmla="*/ 1269248 h 1362422"/>
                <a:gd name="connsiteX25" fmla="*/ 232012 w 1514901"/>
                <a:gd name="connsiteY25" fmla="*/ 1255600 h 1362422"/>
                <a:gd name="connsiteX26" fmla="*/ 272955 w 1514901"/>
                <a:gd name="connsiteY26" fmla="*/ 1241953 h 1362422"/>
                <a:gd name="connsiteX27" fmla="*/ 368489 w 1514901"/>
                <a:gd name="connsiteY27" fmla="*/ 1255600 h 1362422"/>
                <a:gd name="connsiteX28" fmla="*/ 573206 w 1514901"/>
                <a:gd name="connsiteY28" fmla="*/ 1296544 h 1362422"/>
                <a:gd name="connsiteX29" fmla="*/ 627797 w 1514901"/>
                <a:gd name="connsiteY29" fmla="*/ 1310192 h 1362422"/>
                <a:gd name="connsiteX30" fmla="*/ 668740 w 1514901"/>
                <a:gd name="connsiteY30" fmla="*/ 1337487 h 1362422"/>
                <a:gd name="connsiteX31" fmla="*/ 805205 w 1514901"/>
                <a:gd name="connsiteY31" fmla="*/ 909913 h 1362422"/>
                <a:gd name="connsiteX32" fmla="*/ 1097134 w 1514901"/>
                <a:gd name="connsiteY32" fmla="*/ 567732 h 1362422"/>
                <a:gd name="connsiteX33" fmla="*/ 1446663 w 1514901"/>
                <a:gd name="connsiteY33" fmla="*/ 341200 h 1362422"/>
                <a:gd name="connsiteX34" fmla="*/ 1460310 w 1514901"/>
                <a:gd name="connsiteY34" fmla="*/ 300257 h 1362422"/>
                <a:gd name="connsiteX35" fmla="*/ 1514901 w 1514901"/>
                <a:gd name="connsiteY35" fmla="*/ 218371 h 1362422"/>
                <a:gd name="connsiteX36" fmla="*/ 1473958 w 1514901"/>
                <a:gd name="connsiteY36" fmla="*/ 191075 h 1362422"/>
                <a:gd name="connsiteX37" fmla="*/ 1433015 w 1514901"/>
                <a:gd name="connsiteY37" fmla="*/ 177427 h 1362422"/>
                <a:gd name="connsiteX38" fmla="*/ 1419367 w 1514901"/>
                <a:gd name="connsiteY38" fmla="*/ 81893 h 1362422"/>
                <a:gd name="connsiteX39" fmla="*/ 1378424 w 1514901"/>
                <a:gd name="connsiteY39" fmla="*/ 40950 h 1362422"/>
                <a:gd name="connsiteX40" fmla="*/ 1241946 w 1514901"/>
                <a:gd name="connsiteY40" fmla="*/ 13654 h 1362422"/>
                <a:gd name="connsiteX41" fmla="*/ 1187355 w 1514901"/>
                <a:gd name="connsiteY41" fmla="*/ 6 h 1362422"/>
                <a:gd name="connsiteX0" fmla="*/ 1187355 w 1514901"/>
                <a:gd name="connsiteY0" fmla="*/ 6 h 1336521"/>
                <a:gd name="connsiteX1" fmla="*/ 1091821 w 1514901"/>
                <a:gd name="connsiteY1" fmla="*/ 13654 h 1336521"/>
                <a:gd name="connsiteX2" fmla="*/ 1078173 w 1514901"/>
                <a:gd name="connsiteY2" fmla="*/ 54597 h 1336521"/>
                <a:gd name="connsiteX3" fmla="*/ 1064525 w 1514901"/>
                <a:gd name="connsiteY3" fmla="*/ 109189 h 1336521"/>
                <a:gd name="connsiteX4" fmla="*/ 914400 w 1514901"/>
                <a:gd name="connsiteY4" fmla="*/ 150132 h 1336521"/>
                <a:gd name="connsiteX5" fmla="*/ 859809 w 1514901"/>
                <a:gd name="connsiteY5" fmla="*/ 232018 h 1336521"/>
                <a:gd name="connsiteX6" fmla="*/ 777922 w 1514901"/>
                <a:gd name="connsiteY6" fmla="*/ 259314 h 1336521"/>
                <a:gd name="connsiteX7" fmla="*/ 736979 w 1514901"/>
                <a:gd name="connsiteY7" fmla="*/ 272962 h 1336521"/>
                <a:gd name="connsiteX8" fmla="*/ 696036 w 1514901"/>
                <a:gd name="connsiteY8" fmla="*/ 300257 h 1336521"/>
                <a:gd name="connsiteX9" fmla="*/ 682388 w 1514901"/>
                <a:gd name="connsiteY9" fmla="*/ 341200 h 1336521"/>
                <a:gd name="connsiteX10" fmla="*/ 450376 w 1514901"/>
                <a:gd name="connsiteY10" fmla="*/ 545917 h 1336521"/>
                <a:gd name="connsiteX11" fmla="*/ 368489 w 1514901"/>
                <a:gd name="connsiteY11" fmla="*/ 573212 h 1336521"/>
                <a:gd name="connsiteX12" fmla="*/ 327546 w 1514901"/>
                <a:gd name="connsiteY12" fmla="*/ 586860 h 1336521"/>
                <a:gd name="connsiteX13" fmla="*/ 259307 w 1514901"/>
                <a:gd name="connsiteY13" fmla="*/ 668747 h 1336521"/>
                <a:gd name="connsiteX14" fmla="*/ 245660 w 1514901"/>
                <a:gd name="connsiteY14" fmla="*/ 709690 h 1336521"/>
                <a:gd name="connsiteX15" fmla="*/ 204716 w 1514901"/>
                <a:gd name="connsiteY15" fmla="*/ 723338 h 1336521"/>
                <a:gd name="connsiteX16" fmla="*/ 191069 w 1514901"/>
                <a:gd name="connsiteY16" fmla="*/ 859815 h 1336521"/>
                <a:gd name="connsiteX17" fmla="*/ 150125 w 1514901"/>
                <a:gd name="connsiteY17" fmla="*/ 887111 h 1336521"/>
                <a:gd name="connsiteX18" fmla="*/ 68239 w 1514901"/>
                <a:gd name="connsiteY18" fmla="*/ 928054 h 1336521"/>
                <a:gd name="connsiteX19" fmla="*/ 54591 w 1514901"/>
                <a:gd name="connsiteY19" fmla="*/ 968997 h 1336521"/>
                <a:gd name="connsiteX20" fmla="*/ 27295 w 1514901"/>
                <a:gd name="connsiteY20" fmla="*/ 1064532 h 1336521"/>
                <a:gd name="connsiteX21" fmla="*/ 0 w 1514901"/>
                <a:gd name="connsiteY21" fmla="*/ 1105475 h 1336521"/>
                <a:gd name="connsiteX22" fmla="*/ 40943 w 1514901"/>
                <a:gd name="connsiteY22" fmla="*/ 1132771 h 1336521"/>
                <a:gd name="connsiteX23" fmla="*/ 81886 w 1514901"/>
                <a:gd name="connsiteY23" fmla="*/ 1255600 h 1336521"/>
                <a:gd name="connsiteX24" fmla="*/ 122830 w 1514901"/>
                <a:gd name="connsiteY24" fmla="*/ 1269248 h 1336521"/>
                <a:gd name="connsiteX25" fmla="*/ 232012 w 1514901"/>
                <a:gd name="connsiteY25" fmla="*/ 1255600 h 1336521"/>
                <a:gd name="connsiteX26" fmla="*/ 272955 w 1514901"/>
                <a:gd name="connsiteY26" fmla="*/ 1241953 h 1336521"/>
                <a:gd name="connsiteX27" fmla="*/ 368489 w 1514901"/>
                <a:gd name="connsiteY27" fmla="*/ 1255600 h 1336521"/>
                <a:gd name="connsiteX28" fmla="*/ 573206 w 1514901"/>
                <a:gd name="connsiteY28" fmla="*/ 1296544 h 1336521"/>
                <a:gd name="connsiteX29" fmla="*/ 627797 w 1514901"/>
                <a:gd name="connsiteY29" fmla="*/ 1310192 h 1336521"/>
                <a:gd name="connsiteX30" fmla="*/ 805205 w 1514901"/>
                <a:gd name="connsiteY30" fmla="*/ 909913 h 1336521"/>
                <a:gd name="connsiteX31" fmla="*/ 1097134 w 1514901"/>
                <a:gd name="connsiteY31" fmla="*/ 567732 h 1336521"/>
                <a:gd name="connsiteX32" fmla="*/ 1446663 w 1514901"/>
                <a:gd name="connsiteY32" fmla="*/ 341200 h 1336521"/>
                <a:gd name="connsiteX33" fmla="*/ 1460310 w 1514901"/>
                <a:gd name="connsiteY33" fmla="*/ 300257 h 1336521"/>
                <a:gd name="connsiteX34" fmla="*/ 1514901 w 1514901"/>
                <a:gd name="connsiteY34" fmla="*/ 218371 h 1336521"/>
                <a:gd name="connsiteX35" fmla="*/ 1473958 w 1514901"/>
                <a:gd name="connsiteY35" fmla="*/ 191075 h 1336521"/>
                <a:gd name="connsiteX36" fmla="*/ 1433015 w 1514901"/>
                <a:gd name="connsiteY36" fmla="*/ 177427 h 1336521"/>
                <a:gd name="connsiteX37" fmla="*/ 1419367 w 1514901"/>
                <a:gd name="connsiteY37" fmla="*/ 81893 h 1336521"/>
                <a:gd name="connsiteX38" fmla="*/ 1378424 w 1514901"/>
                <a:gd name="connsiteY38" fmla="*/ 40950 h 1336521"/>
                <a:gd name="connsiteX39" fmla="*/ 1241946 w 1514901"/>
                <a:gd name="connsiteY39" fmla="*/ 13654 h 1336521"/>
                <a:gd name="connsiteX40" fmla="*/ 1187355 w 1514901"/>
                <a:gd name="connsiteY40" fmla="*/ 6 h 1336521"/>
                <a:gd name="connsiteX0" fmla="*/ 1187355 w 1514901"/>
                <a:gd name="connsiteY0" fmla="*/ 6 h 1296544"/>
                <a:gd name="connsiteX1" fmla="*/ 1091821 w 1514901"/>
                <a:gd name="connsiteY1" fmla="*/ 13654 h 1296544"/>
                <a:gd name="connsiteX2" fmla="*/ 1078173 w 1514901"/>
                <a:gd name="connsiteY2" fmla="*/ 54597 h 1296544"/>
                <a:gd name="connsiteX3" fmla="*/ 1064525 w 1514901"/>
                <a:gd name="connsiteY3" fmla="*/ 109189 h 1296544"/>
                <a:gd name="connsiteX4" fmla="*/ 914400 w 1514901"/>
                <a:gd name="connsiteY4" fmla="*/ 150132 h 1296544"/>
                <a:gd name="connsiteX5" fmla="*/ 859809 w 1514901"/>
                <a:gd name="connsiteY5" fmla="*/ 232018 h 1296544"/>
                <a:gd name="connsiteX6" fmla="*/ 777922 w 1514901"/>
                <a:gd name="connsiteY6" fmla="*/ 259314 h 1296544"/>
                <a:gd name="connsiteX7" fmla="*/ 736979 w 1514901"/>
                <a:gd name="connsiteY7" fmla="*/ 272962 h 1296544"/>
                <a:gd name="connsiteX8" fmla="*/ 696036 w 1514901"/>
                <a:gd name="connsiteY8" fmla="*/ 300257 h 1296544"/>
                <a:gd name="connsiteX9" fmla="*/ 682388 w 1514901"/>
                <a:gd name="connsiteY9" fmla="*/ 341200 h 1296544"/>
                <a:gd name="connsiteX10" fmla="*/ 450376 w 1514901"/>
                <a:gd name="connsiteY10" fmla="*/ 545917 h 1296544"/>
                <a:gd name="connsiteX11" fmla="*/ 368489 w 1514901"/>
                <a:gd name="connsiteY11" fmla="*/ 573212 h 1296544"/>
                <a:gd name="connsiteX12" fmla="*/ 327546 w 1514901"/>
                <a:gd name="connsiteY12" fmla="*/ 586860 h 1296544"/>
                <a:gd name="connsiteX13" fmla="*/ 259307 w 1514901"/>
                <a:gd name="connsiteY13" fmla="*/ 668747 h 1296544"/>
                <a:gd name="connsiteX14" fmla="*/ 245660 w 1514901"/>
                <a:gd name="connsiteY14" fmla="*/ 709690 h 1296544"/>
                <a:gd name="connsiteX15" fmla="*/ 204716 w 1514901"/>
                <a:gd name="connsiteY15" fmla="*/ 723338 h 1296544"/>
                <a:gd name="connsiteX16" fmla="*/ 191069 w 1514901"/>
                <a:gd name="connsiteY16" fmla="*/ 859815 h 1296544"/>
                <a:gd name="connsiteX17" fmla="*/ 150125 w 1514901"/>
                <a:gd name="connsiteY17" fmla="*/ 887111 h 1296544"/>
                <a:gd name="connsiteX18" fmla="*/ 68239 w 1514901"/>
                <a:gd name="connsiteY18" fmla="*/ 928054 h 1296544"/>
                <a:gd name="connsiteX19" fmla="*/ 54591 w 1514901"/>
                <a:gd name="connsiteY19" fmla="*/ 968997 h 1296544"/>
                <a:gd name="connsiteX20" fmla="*/ 27295 w 1514901"/>
                <a:gd name="connsiteY20" fmla="*/ 1064532 h 1296544"/>
                <a:gd name="connsiteX21" fmla="*/ 0 w 1514901"/>
                <a:gd name="connsiteY21" fmla="*/ 1105475 h 1296544"/>
                <a:gd name="connsiteX22" fmla="*/ 40943 w 1514901"/>
                <a:gd name="connsiteY22" fmla="*/ 1132771 h 1296544"/>
                <a:gd name="connsiteX23" fmla="*/ 81886 w 1514901"/>
                <a:gd name="connsiteY23" fmla="*/ 1255600 h 1296544"/>
                <a:gd name="connsiteX24" fmla="*/ 122830 w 1514901"/>
                <a:gd name="connsiteY24" fmla="*/ 1269248 h 1296544"/>
                <a:gd name="connsiteX25" fmla="*/ 232012 w 1514901"/>
                <a:gd name="connsiteY25" fmla="*/ 1255600 h 1296544"/>
                <a:gd name="connsiteX26" fmla="*/ 272955 w 1514901"/>
                <a:gd name="connsiteY26" fmla="*/ 1241953 h 1296544"/>
                <a:gd name="connsiteX27" fmla="*/ 368489 w 1514901"/>
                <a:gd name="connsiteY27" fmla="*/ 1255600 h 1296544"/>
                <a:gd name="connsiteX28" fmla="*/ 573206 w 1514901"/>
                <a:gd name="connsiteY28" fmla="*/ 1296544 h 1296544"/>
                <a:gd name="connsiteX29" fmla="*/ 805205 w 1514901"/>
                <a:gd name="connsiteY29" fmla="*/ 909913 h 1296544"/>
                <a:gd name="connsiteX30" fmla="*/ 1097134 w 1514901"/>
                <a:gd name="connsiteY30" fmla="*/ 567732 h 1296544"/>
                <a:gd name="connsiteX31" fmla="*/ 1446663 w 1514901"/>
                <a:gd name="connsiteY31" fmla="*/ 341200 h 1296544"/>
                <a:gd name="connsiteX32" fmla="*/ 1460310 w 1514901"/>
                <a:gd name="connsiteY32" fmla="*/ 300257 h 1296544"/>
                <a:gd name="connsiteX33" fmla="*/ 1514901 w 1514901"/>
                <a:gd name="connsiteY33" fmla="*/ 218371 h 1296544"/>
                <a:gd name="connsiteX34" fmla="*/ 1473958 w 1514901"/>
                <a:gd name="connsiteY34" fmla="*/ 191075 h 1296544"/>
                <a:gd name="connsiteX35" fmla="*/ 1433015 w 1514901"/>
                <a:gd name="connsiteY35" fmla="*/ 177427 h 1296544"/>
                <a:gd name="connsiteX36" fmla="*/ 1419367 w 1514901"/>
                <a:gd name="connsiteY36" fmla="*/ 81893 h 1296544"/>
                <a:gd name="connsiteX37" fmla="*/ 1378424 w 1514901"/>
                <a:gd name="connsiteY37" fmla="*/ 40950 h 1296544"/>
                <a:gd name="connsiteX38" fmla="*/ 1241946 w 1514901"/>
                <a:gd name="connsiteY38" fmla="*/ 13654 h 1296544"/>
                <a:gd name="connsiteX39" fmla="*/ 1187355 w 1514901"/>
                <a:gd name="connsiteY39" fmla="*/ 6 h 1296544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682388 w 1514901"/>
                <a:gd name="connsiteY9" fmla="*/ 341200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327546 w 1514901"/>
                <a:gd name="connsiteY12" fmla="*/ 586860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150125 w 1514901"/>
                <a:gd name="connsiteY17" fmla="*/ 887111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682388 w 1514901"/>
                <a:gd name="connsiteY9" fmla="*/ 341200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327546 w 1514901"/>
                <a:gd name="connsiteY12" fmla="*/ 586860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91970 w 1514901"/>
                <a:gd name="connsiteY17" fmla="*/ 634545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682388 w 1514901"/>
                <a:gd name="connsiteY9" fmla="*/ 341200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119850 w 1514901"/>
                <a:gd name="connsiteY12" fmla="*/ 341309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91970 w 1514901"/>
                <a:gd name="connsiteY17" fmla="*/ 634545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150683 w 1514901"/>
                <a:gd name="connsiteY9" fmla="*/ 200885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119850 w 1514901"/>
                <a:gd name="connsiteY12" fmla="*/ 341309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91970 w 1514901"/>
                <a:gd name="connsiteY17" fmla="*/ 634545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150683 w 1514901"/>
                <a:gd name="connsiteY8" fmla="*/ 200885 h 1269248"/>
                <a:gd name="connsiteX9" fmla="*/ 450376 w 1514901"/>
                <a:gd name="connsiteY9" fmla="*/ 545917 h 1269248"/>
                <a:gd name="connsiteX10" fmla="*/ 368489 w 1514901"/>
                <a:gd name="connsiteY10" fmla="*/ 573212 h 1269248"/>
                <a:gd name="connsiteX11" fmla="*/ 119850 w 1514901"/>
                <a:gd name="connsiteY11" fmla="*/ 341309 h 1269248"/>
                <a:gd name="connsiteX12" fmla="*/ 259307 w 1514901"/>
                <a:gd name="connsiteY12" fmla="*/ 668747 h 1269248"/>
                <a:gd name="connsiteX13" fmla="*/ 245660 w 1514901"/>
                <a:gd name="connsiteY13" fmla="*/ 709690 h 1269248"/>
                <a:gd name="connsiteX14" fmla="*/ 204716 w 1514901"/>
                <a:gd name="connsiteY14" fmla="*/ 723338 h 1269248"/>
                <a:gd name="connsiteX15" fmla="*/ 191069 w 1514901"/>
                <a:gd name="connsiteY15" fmla="*/ 859815 h 1269248"/>
                <a:gd name="connsiteX16" fmla="*/ 91970 w 1514901"/>
                <a:gd name="connsiteY16" fmla="*/ 634545 h 1269248"/>
                <a:gd name="connsiteX17" fmla="*/ 68239 w 1514901"/>
                <a:gd name="connsiteY17" fmla="*/ 928054 h 1269248"/>
                <a:gd name="connsiteX18" fmla="*/ 54591 w 1514901"/>
                <a:gd name="connsiteY18" fmla="*/ 968997 h 1269248"/>
                <a:gd name="connsiteX19" fmla="*/ 27295 w 1514901"/>
                <a:gd name="connsiteY19" fmla="*/ 1064532 h 1269248"/>
                <a:gd name="connsiteX20" fmla="*/ 0 w 1514901"/>
                <a:gd name="connsiteY20" fmla="*/ 1105475 h 1269248"/>
                <a:gd name="connsiteX21" fmla="*/ 40943 w 1514901"/>
                <a:gd name="connsiteY21" fmla="*/ 1132771 h 1269248"/>
                <a:gd name="connsiteX22" fmla="*/ 81886 w 1514901"/>
                <a:gd name="connsiteY22" fmla="*/ 1255600 h 1269248"/>
                <a:gd name="connsiteX23" fmla="*/ 122830 w 1514901"/>
                <a:gd name="connsiteY23" fmla="*/ 1269248 h 1269248"/>
                <a:gd name="connsiteX24" fmla="*/ 232012 w 1514901"/>
                <a:gd name="connsiteY24" fmla="*/ 1255600 h 1269248"/>
                <a:gd name="connsiteX25" fmla="*/ 272955 w 1514901"/>
                <a:gd name="connsiteY25" fmla="*/ 1241953 h 1269248"/>
                <a:gd name="connsiteX26" fmla="*/ 368489 w 1514901"/>
                <a:gd name="connsiteY26" fmla="*/ 1255600 h 1269248"/>
                <a:gd name="connsiteX27" fmla="*/ 805205 w 1514901"/>
                <a:gd name="connsiteY27" fmla="*/ 909913 h 1269248"/>
                <a:gd name="connsiteX28" fmla="*/ 1097134 w 1514901"/>
                <a:gd name="connsiteY28" fmla="*/ 567732 h 1269248"/>
                <a:gd name="connsiteX29" fmla="*/ 1446663 w 1514901"/>
                <a:gd name="connsiteY29" fmla="*/ 341200 h 1269248"/>
                <a:gd name="connsiteX30" fmla="*/ 1460310 w 1514901"/>
                <a:gd name="connsiteY30" fmla="*/ 300257 h 1269248"/>
                <a:gd name="connsiteX31" fmla="*/ 1514901 w 1514901"/>
                <a:gd name="connsiteY31" fmla="*/ 218371 h 1269248"/>
                <a:gd name="connsiteX32" fmla="*/ 1473958 w 1514901"/>
                <a:gd name="connsiteY32" fmla="*/ 191075 h 1269248"/>
                <a:gd name="connsiteX33" fmla="*/ 1433015 w 1514901"/>
                <a:gd name="connsiteY33" fmla="*/ 177427 h 1269248"/>
                <a:gd name="connsiteX34" fmla="*/ 1419367 w 1514901"/>
                <a:gd name="connsiteY34" fmla="*/ 81893 h 1269248"/>
                <a:gd name="connsiteX35" fmla="*/ 1378424 w 1514901"/>
                <a:gd name="connsiteY35" fmla="*/ 40950 h 1269248"/>
                <a:gd name="connsiteX36" fmla="*/ 1241946 w 1514901"/>
                <a:gd name="connsiteY36" fmla="*/ 13654 h 1269248"/>
                <a:gd name="connsiteX37" fmla="*/ 1187355 w 1514901"/>
                <a:gd name="connsiteY37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150683 w 1514901"/>
                <a:gd name="connsiteY7" fmla="*/ 200885 h 1269248"/>
                <a:gd name="connsiteX8" fmla="*/ 450376 w 1514901"/>
                <a:gd name="connsiteY8" fmla="*/ 545917 h 1269248"/>
                <a:gd name="connsiteX9" fmla="*/ 368489 w 1514901"/>
                <a:gd name="connsiteY9" fmla="*/ 573212 h 1269248"/>
                <a:gd name="connsiteX10" fmla="*/ 119850 w 1514901"/>
                <a:gd name="connsiteY10" fmla="*/ 341309 h 1269248"/>
                <a:gd name="connsiteX11" fmla="*/ 259307 w 1514901"/>
                <a:gd name="connsiteY11" fmla="*/ 668747 h 1269248"/>
                <a:gd name="connsiteX12" fmla="*/ 245660 w 1514901"/>
                <a:gd name="connsiteY12" fmla="*/ 709690 h 1269248"/>
                <a:gd name="connsiteX13" fmla="*/ 204716 w 1514901"/>
                <a:gd name="connsiteY13" fmla="*/ 723338 h 1269248"/>
                <a:gd name="connsiteX14" fmla="*/ 191069 w 1514901"/>
                <a:gd name="connsiteY14" fmla="*/ 859815 h 1269248"/>
                <a:gd name="connsiteX15" fmla="*/ 91970 w 1514901"/>
                <a:gd name="connsiteY15" fmla="*/ 634545 h 1269248"/>
                <a:gd name="connsiteX16" fmla="*/ 68239 w 1514901"/>
                <a:gd name="connsiteY16" fmla="*/ 928054 h 1269248"/>
                <a:gd name="connsiteX17" fmla="*/ 54591 w 1514901"/>
                <a:gd name="connsiteY17" fmla="*/ 968997 h 1269248"/>
                <a:gd name="connsiteX18" fmla="*/ 27295 w 1514901"/>
                <a:gd name="connsiteY18" fmla="*/ 1064532 h 1269248"/>
                <a:gd name="connsiteX19" fmla="*/ 0 w 1514901"/>
                <a:gd name="connsiteY19" fmla="*/ 1105475 h 1269248"/>
                <a:gd name="connsiteX20" fmla="*/ 40943 w 1514901"/>
                <a:gd name="connsiteY20" fmla="*/ 1132771 h 1269248"/>
                <a:gd name="connsiteX21" fmla="*/ 81886 w 1514901"/>
                <a:gd name="connsiteY21" fmla="*/ 1255600 h 1269248"/>
                <a:gd name="connsiteX22" fmla="*/ 122830 w 1514901"/>
                <a:gd name="connsiteY22" fmla="*/ 1269248 h 1269248"/>
                <a:gd name="connsiteX23" fmla="*/ 232012 w 1514901"/>
                <a:gd name="connsiteY23" fmla="*/ 1255600 h 1269248"/>
                <a:gd name="connsiteX24" fmla="*/ 272955 w 1514901"/>
                <a:gd name="connsiteY24" fmla="*/ 1241953 h 1269248"/>
                <a:gd name="connsiteX25" fmla="*/ 368489 w 1514901"/>
                <a:gd name="connsiteY25" fmla="*/ 1255600 h 1269248"/>
                <a:gd name="connsiteX26" fmla="*/ 805205 w 1514901"/>
                <a:gd name="connsiteY26" fmla="*/ 909913 h 1269248"/>
                <a:gd name="connsiteX27" fmla="*/ 1097134 w 1514901"/>
                <a:gd name="connsiteY27" fmla="*/ 567732 h 1269248"/>
                <a:gd name="connsiteX28" fmla="*/ 1446663 w 1514901"/>
                <a:gd name="connsiteY28" fmla="*/ 341200 h 1269248"/>
                <a:gd name="connsiteX29" fmla="*/ 1460310 w 1514901"/>
                <a:gd name="connsiteY29" fmla="*/ 300257 h 1269248"/>
                <a:gd name="connsiteX30" fmla="*/ 1514901 w 1514901"/>
                <a:gd name="connsiteY30" fmla="*/ 218371 h 1269248"/>
                <a:gd name="connsiteX31" fmla="*/ 1473958 w 1514901"/>
                <a:gd name="connsiteY31" fmla="*/ 191075 h 1269248"/>
                <a:gd name="connsiteX32" fmla="*/ 1433015 w 1514901"/>
                <a:gd name="connsiteY32" fmla="*/ 177427 h 1269248"/>
                <a:gd name="connsiteX33" fmla="*/ 1419367 w 1514901"/>
                <a:gd name="connsiteY33" fmla="*/ 81893 h 1269248"/>
                <a:gd name="connsiteX34" fmla="*/ 1378424 w 1514901"/>
                <a:gd name="connsiteY34" fmla="*/ 40950 h 1269248"/>
                <a:gd name="connsiteX35" fmla="*/ 1241946 w 1514901"/>
                <a:gd name="connsiteY35" fmla="*/ 13654 h 1269248"/>
                <a:gd name="connsiteX36" fmla="*/ 1187355 w 1514901"/>
                <a:gd name="connsiteY36" fmla="*/ 6 h 1269248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433015 w 1514901"/>
                <a:gd name="connsiteY31" fmla="*/ 177421 h 1269242"/>
                <a:gd name="connsiteX32" fmla="*/ 1419367 w 1514901"/>
                <a:gd name="connsiteY32" fmla="*/ 81887 h 1269242"/>
                <a:gd name="connsiteX33" fmla="*/ 1378424 w 1514901"/>
                <a:gd name="connsiteY33" fmla="*/ 40944 h 1269242"/>
                <a:gd name="connsiteX34" fmla="*/ 1241946 w 1514901"/>
                <a:gd name="connsiteY34" fmla="*/ 13648 h 1269242"/>
                <a:gd name="connsiteX35" fmla="*/ 1187355 w 1514901"/>
                <a:gd name="connsiteY35" fmla="*/ 0 h 1269242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433015 w 1514901"/>
                <a:gd name="connsiteY31" fmla="*/ 177421 h 1269242"/>
                <a:gd name="connsiteX32" fmla="*/ 1419367 w 1514901"/>
                <a:gd name="connsiteY32" fmla="*/ 81887 h 1269242"/>
                <a:gd name="connsiteX33" fmla="*/ 1241946 w 1514901"/>
                <a:gd name="connsiteY33" fmla="*/ 13648 h 1269242"/>
                <a:gd name="connsiteX34" fmla="*/ 1187355 w 1514901"/>
                <a:gd name="connsiteY34" fmla="*/ 0 h 1269242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433015 w 1514901"/>
                <a:gd name="connsiteY31" fmla="*/ 177421 h 1269242"/>
                <a:gd name="connsiteX32" fmla="*/ 1241946 w 1514901"/>
                <a:gd name="connsiteY32" fmla="*/ 13648 h 1269242"/>
                <a:gd name="connsiteX33" fmla="*/ 1187355 w 1514901"/>
                <a:gd name="connsiteY33" fmla="*/ 0 h 1269242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241946 w 1514901"/>
                <a:gd name="connsiteY31" fmla="*/ 13648 h 1269242"/>
                <a:gd name="connsiteX32" fmla="*/ 1187355 w 1514901"/>
                <a:gd name="connsiteY32" fmla="*/ 0 h 1269242"/>
                <a:gd name="connsiteX0" fmla="*/ 1187355 w 1524747"/>
                <a:gd name="connsiteY0" fmla="*/ 0 h 1269242"/>
                <a:gd name="connsiteX1" fmla="*/ 1078173 w 1524747"/>
                <a:gd name="connsiteY1" fmla="*/ 54591 h 1269242"/>
                <a:gd name="connsiteX2" fmla="*/ 1064525 w 1524747"/>
                <a:gd name="connsiteY2" fmla="*/ 109183 h 1269242"/>
                <a:gd name="connsiteX3" fmla="*/ 914400 w 1524747"/>
                <a:gd name="connsiteY3" fmla="*/ 150126 h 1269242"/>
                <a:gd name="connsiteX4" fmla="*/ 859809 w 1524747"/>
                <a:gd name="connsiteY4" fmla="*/ 232012 h 1269242"/>
                <a:gd name="connsiteX5" fmla="*/ 777922 w 1524747"/>
                <a:gd name="connsiteY5" fmla="*/ 259308 h 1269242"/>
                <a:gd name="connsiteX6" fmla="*/ 150683 w 1524747"/>
                <a:gd name="connsiteY6" fmla="*/ 200879 h 1269242"/>
                <a:gd name="connsiteX7" fmla="*/ 450376 w 1524747"/>
                <a:gd name="connsiteY7" fmla="*/ 545911 h 1269242"/>
                <a:gd name="connsiteX8" fmla="*/ 368489 w 1524747"/>
                <a:gd name="connsiteY8" fmla="*/ 573206 h 1269242"/>
                <a:gd name="connsiteX9" fmla="*/ 119850 w 1524747"/>
                <a:gd name="connsiteY9" fmla="*/ 341303 h 1269242"/>
                <a:gd name="connsiteX10" fmla="*/ 259307 w 1524747"/>
                <a:gd name="connsiteY10" fmla="*/ 668741 h 1269242"/>
                <a:gd name="connsiteX11" fmla="*/ 245660 w 1524747"/>
                <a:gd name="connsiteY11" fmla="*/ 709684 h 1269242"/>
                <a:gd name="connsiteX12" fmla="*/ 204716 w 1524747"/>
                <a:gd name="connsiteY12" fmla="*/ 723332 h 1269242"/>
                <a:gd name="connsiteX13" fmla="*/ 191069 w 1524747"/>
                <a:gd name="connsiteY13" fmla="*/ 859809 h 1269242"/>
                <a:gd name="connsiteX14" fmla="*/ 91970 w 1524747"/>
                <a:gd name="connsiteY14" fmla="*/ 634539 h 1269242"/>
                <a:gd name="connsiteX15" fmla="*/ 68239 w 1524747"/>
                <a:gd name="connsiteY15" fmla="*/ 928048 h 1269242"/>
                <a:gd name="connsiteX16" fmla="*/ 54591 w 1524747"/>
                <a:gd name="connsiteY16" fmla="*/ 968991 h 1269242"/>
                <a:gd name="connsiteX17" fmla="*/ 27295 w 1524747"/>
                <a:gd name="connsiteY17" fmla="*/ 1064526 h 1269242"/>
                <a:gd name="connsiteX18" fmla="*/ 0 w 1524747"/>
                <a:gd name="connsiteY18" fmla="*/ 1105469 h 1269242"/>
                <a:gd name="connsiteX19" fmla="*/ 40943 w 1524747"/>
                <a:gd name="connsiteY19" fmla="*/ 1132765 h 1269242"/>
                <a:gd name="connsiteX20" fmla="*/ 81886 w 1524747"/>
                <a:gd name="connsiteY20" fmla="*/ 1255594 h 1269242"/>
                <a:gd name="connsiteX21" fmla="*/ 122830 w 1524747"/>
                <a:gd name="connsiteY21" fmla="*/ 1269242 h 1269242"/>
                <a:gd name="connsiteX22" fmla="*/ 232012 w 1524747"/>
                <a:gd name="connsiteY22" fmla="*/ 1255594 h 1269242"/>
                <a:gd name="connsiteX23" fmla="*/ 272955 w 1524747"/>
                <a:gd name="connsiteY23" fmla="*/ 1241947 h 1269242"/>
                <a:gd name="connsiteX24" fmla="*/ 368489 w 1524747"/>
                <a:gd name="connsiteY24" fmla="*/ 1255594 h 1269242"/>
                <a:gd name="connsiteX25" fmla="*/ 805205 w 1524747"/>
                <a:gd name="connsiteY25" fmla="*/ 909907 h 1269242"/>
                <a:gd name="connsiteX26" fmla="*/ 1097134 w 1524747"/>
                <a:gd name="connsiteY26" fmla="*/ 567726 h 1269242"/>
                <a:gd name="connsiteX27" fmla="*/ 1446663 w 1524747"/>
                <a:gd name="connsiteY27" fmla="*/ 341194 h 1269242"/>
                <a:gd name="connsiteX28" fmla="*/ 1460310 w 1524747"/>
                <a:gd name="connsiteY28" fmla="*/ 300251 h 1269242"/>
                <a:gd name="connsiteX29" fmla="*/ 1514901 w 1524747"/>
                <a:gd name="connsiteY29" fmla="*/ 218365 h 1269242"/>
                <a:gd name="connsiteX30" fmla="*/ 1241946 w 1524747"/>
                <a:gd name="connsiteY30" fmla="*/ 13648 h 1269242"/>
                <a:gd name="connsiteX31" fmla="*/ 1187355 w 1524747"/>
                <a:gd name="connsiteY31" fmla="*/ 0 h 1269242"/>
                <a:gd name="connsiteX0" fmla="*/ 1187355 w 1488980"/>
                <a:gd name="connsiteY0" fmla="*/ 0 h 1269242"/>
                <a:gd name="connsiteX1" fmla="*/ 1078173 w 1488980"/>
                <a:gd name="connsiteY1" fmla="*/ 54591 h 1269242"/>
                <a:gd name="connsiteX2" fmla="*/ 1064525 w 1488980"/>
                <a:gd name="connsiteY2" fmla="*/ 109183 h 1269242"/>
                <a:gd name="connsiteX3" fmla="*/ 914400 w 1488980"/>
                <a:gd name="connsiteY3" fmla="*/ 150126 h 1269242"/>
                <a:gd name="connsiteX4" fmla="*/ 859809 w 1488980"/>
                <a:gd name="connsiteY4" fmla="*/ 232012 h 1269242"/>
                <a:gd name="connsiteX5" fmla="*/ 777922 w 1488980"/>
                <a:gd name="connsiteY5" fmla="*/ 259308 h 1269242"/>
                <a:gd name="connsiteX6" fmla="*/ 150683 w 1488980"/>
                <a:gd name="connsiteY6" fmla="*/ 200879 h 1269242"/>
                <a:gd name="connsiteX7" fmla="*/ 450376 w 1488980"/>
                <a:gd name="connsiteY7" fmla="*/ 545911 h 1269242"/>
                <a:gd name="connsiteX8" fmla="*/ 368489 w 1488980"/>
                <a:gd name="connsiteY8" fmla="*/ 573206 h 1269242"/>
                <a:gd name="connsiteX9" fmla="*/ 119850 w 1488980"/>
                <a:gd name="connsiteY9" fmla="*/ 341303 h 1269242"/>
                <a:gd name="connsiteX10" fmla="*/ 259307 w 1488980"/>
                <a:gd name="connsiteY10" fmla="*/ 668741 h 1269242"/>
                <a:gd name="connsiteX11" fmla="*/ 245660 w 1488980"/>
                <a:gd name="connsiteY11" fmla="*/ 709684 h 1269242"/>
                <a:gd name="connsiteX12" fmla="*/ 204716 w 1488980"/>
                <a:gd name="connsiteY12" fmla="*/ 723332 h 1269242"/>
                <a:gd name="connsiteX13" fmla="*/ 191069 w 1488980"/>
                <a:gd name="connsiteY13" fmla="*/ 859809 h 1269242"/>
                <a:gd name="connsiteX14" fmla="*/ 91970 w 1488980"/>
                <a:gd name="connsiteY14" fmla="*/ 634539 h 1269242"/>
                <a:gd name="connsiteX15" fmla="*/ 68239 w 1488980"/>
                <a:gd name="connsiteY15" fmla="*/ 928048 h 1269242"/>
                <a:gd name="connsiteX16" fmla="*/ 54591 w 1488980"/>
                <a:gd name="connsiteY16" fmla="*/ 968991 h 1269242"/>
                <a:gd name="connsiteX17" fmla="*/ 27295 w 1488980"/>
                <a:gd name="connsiteY17" fmla="*/ 1064526 h 1269242"/>
                <a:gd name="connsiteX18" fmla="*/ 0 w 1488980"/>
                <a:gd name="connsiteY18" fmla="*/ 1105469 h 1269242"/>
                <a:gd name="connsiteX19" fmla="*/ 40943 w 1488980"/>
                <a:gd name="connsiteY19" fmla="*/ 1132765 h 1269242"/>
                <a:gd name="connsiteX20" fmla="*/ 81886 w 1488980"/>
                <a:gd name="connsiteY20" fmla="*/ 1255594 h 1269242"/>
                <a:gd name="connsiteX21" fmla="*/ 122830 w 1488980"/>
                <a:gd name="connsiteY21" fmla="*/ 1269242 h 1269242"/>
                <a:gd name="connsiteX22" fmla="*/ 232012 w 1488980"/>
                <a:gd name="connsiteY22" fmla="*/ 1255594 h 1269242"/>
                <a:gd name="connsiteX23" fmla="*/ 272955 w 1488980"/>
                <a:gd name="connsiteY23" fmla="*/ 1241947 h 1269242"/>
                <a:gd name="connsiteX24" fmla="*/ 368489 w 1488980"/>
                <a:gd name="connsiteY24" fmla="*/ 1255594 h 1269242"/>
                <a:gd name="connsiteX25" fmla="*/ 805205 w 1488980"/>
                <a:gd name="connsiteY25" fmla="*/ 909907 h 1269242"/>
                <a:gd name="connsiteX26" fmla="*/ 1097134 w 1488980"/>
                <a:gd name="connsiteY26" fmla="*/ 567726 h 1269242"/>
                <a:gd name="connsiteX27" fmla="*/ 1446663 w 1488980"/>
                <a:gd name="connsiteY27" fmla="*/ 341194 h 1269242"/>
                <a:gd name="connsiteX28" fmla="*/ 1460310 w 1488980"/>
                <a:gd name="connsiteY28" fmla="*/ 300251 h 1269242"/>
                <a:gd name="connsiteX29" fmla="*/ 1241946 w 1488980"/>
                <a:gd name="connsiteY29" fmla="*/ 13648 h 1269242"/>
                <a:gd name="connsiteX30" fmla="*/ 1187355 w 1488980"/>
                <a:gd name="connsiteY30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450376 w 1448818"/>
                <a:gd name="connsiteY7" fmla="*/ 545911 h 1269242"/>
                <a:gd name="connsiteX8" fmla="*/ 368489 w 1448818"/>
                <a:gd name="connsiteY8" fmla="*/ 573206 h 1269242"/>
                <a:gd name="connsiteX9" fmla="*/ 119850 w 1448818"/>
                <a:gd name="connsiteY9" fmla="*/ 341303 h 1269242"/>
                <a:gd name="connsiteX10" fmla="*/ 259307 w 1448818"/>
                <a:gd name="connsiteY10" fmla="*/ 668741 h 1269242"/>
                <a:gd name="connsiteX11" fmla="*/ 245660 w 1448818"/>
                <a:gd name="connsiteY11" fmla="*/ 709684 h 1269242"/>
                <a:gd name="connsiteX12" fmla="*/ 204716 w 1448818"/>
                <a:gd name="connsiteY12" fmla="*/ 723332 h 1269242"/>
                <a:gd name="connsiteX13" fmla="*/ 191069 w 1448818"/>
                <a:gd name="connsiteY13" fmla="*/ 859809 h 1269242"/>
                <a:gd name="connsiteX14" fmla="*/ 91970 w 1448818"/>
                <a:gd name="connsiteY14" fmla="*/ 634539 h 1269242"/>
                <a:gd name="connsiteX15" fmla="*/ 68239 w 1448818"/>
                <a:gd name="connsiteY15" fmla="*/ 928048 h 1269242"/>
                <a:gd name="connsiteX16" fmla="*/ 54591 w 1448818"/>
                <a:gd name="connsiteY16" fmla="*/ 968991 h 1269242"/>
                <a:gd name="connsiteX17" fmla="*/ 27295 w 1448818"/>
                <a:gd name="connsiteY17" fmla="*/ 1064526 h 1269242"/>
                <a:gd name="connsiteX18" fmla="*/ 0 w 1448818"/>
                <a:gd name="connsiteY18" fmla="*/ 1105469 h 1269242"/>
                <a:gd name="connsiteX19" fmla="*/ 40943 w 1448818"/>
                <a:gd name="connsiteY19" fmla="*/ 1132765 h 1269242"/>
                <a:gd name="connsiteX20" fmla="*/ 81886 w 1448818"/>
                <a:gd name="connsiteY20" fmla="*/ 1255594 h 1269242"/>
                <a:gd name="connsiteX21" fmla="*/ 122830 w 1448818"/>
                <a:gd name="connsiteY21" fmla="*/ 1269242 h 1269242"/>
                <a:gd name="connsiteX22" fmla="*/ 232012 w 1448818"/>
                <a:gd name="connsiteY22" fmla="*/ 1255594 h 1269242"/>
                <a:gd name="connsiteX23" fmla="*/ 272955 w 1448818"/>
                <a:gd name="connsiteY23" fmla="*/ 1241947 h 1269242"/>
                <a:gd name="connsiteX24" fmla="*/ 368489 w 1448818"/>
                <a:gd name="connsiteY24" fmla="*/ 1255594 h 1269242"/>
                <a:gd name="connsiteX25" fmla="*/ 805205 w 1448818"/>
                <a:gd name="connsiteY25" fmla="*/ 909907 h 1269242"/>
                <a:gd name="connsiteX26" fmla="*/ 1097134 w 1448818"/>
                <a:gd name="connsiteY26" fmla="*/ 567726 h 1269242"/>
                <a:gd name="connsiteX27" fmla="*/ 1446663 w 1448818"/>
                <a:gd name="connsiteY27" fmla="*/ 341194 h 1269242"/>
                <a:gd name="connsiteX28" fmla="*/ 1241946 w 1448818"/>
                <a:gd name="connsiteY28" fmla="*/ 13648 h 1269242"/>
                <a:gd name="connsiteX29" fmla="*/ 1187355 w 1448818"/>
                <a:gd name="connsiteY29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368489 w 1448818"/>
                <a:gd name="connsiteY7" fmla="*/ 573206 h 1269242"/>
                <a:gd name="connsiteX8" fmla="*/ 119850 w 1448818"/>
                <a:gd name="connsiteY8" fmla="*/ 341303 h 1269242"/>
                <a:gd name="connsiteX9" fmla="*/ 259307 w 1448818"/>
                <a:gd name="connsiteY9" fmla="*/ 668741 h 1269242"/>
                <a:gd name="connsiteX10" fmla="*/ 245660 w 1448818"/>
                <a:gd name="connsiteY10" fmla="*/ 709684 h 1269242"/>
                <a:gd name="connsiteX11" fmla="*/ 204716 w 1448818"/>
                <a:gd name="connsiteY11" fmla="*/ 723332 h 1269242"/>
                <a:gd name="connsiteX12" fmla="*/ 191069 w 1448818"/>
                <a:gd name="connsiteY12" fmla="*/ 859809 h 1269242"/>
                <a:gd name="connsiteX13" fmla="*/ 91970 w 1448818"/>
                <a:gd name="connsiteY13" fmla="*/ 634539 h 1269242"/>
                <a:gd name="connsiteX14" fmla="*/ 68239 w 1448818"/>
                <a:gd name="connsiteY14" fmla="*/ 928048 h 1269242"/>
                <a:gd name="connsiteX15" fmla="*/ 54591 w 1448818"/>
                <a:gd name="connsiteY15" fmla="*/ 968991 h 1269242"/>
                <a:gd name="connsiteX16" fmla="*/ 27295 w 1448818"/>
                <a:gd name="connsiteY16" fmla="*/ 1064526 h 1269242"/>
                <a:gd name="connsiteX17" fmla="*/ 0 w 1448818"/>
                <a:gd name="connsiteY17" fmla="*/ 1105469 h 1269242"/>
                <a:gd name="connsiteX18" fmla="*/ 40943 w 1448818"/>
                <a:gd name="connsiteY18" fmla="*/ 1132765 h 1269242"/>
                <a:gd name="connsiteX19" fmla="*/ 81886 w 1448818"/>
                <a:gd name="connsiteY19" fmla="*/ 1255594 h 1269242"/>
                <a:gd name="connsiteX20" fmla="*/ 122830 w 1448818"/>
                <a:gd name="connsiteY20" fmla="*/ 1269242 h 1269242"/>
                <a:gd name="connsiteX21" fmla="*/ 232012 w 1448818"/>
                <a:gd name="connsiteY21" fmla="*/ 1255594 h 1269242"/>
                <a:gd name="connsiteX22" fmla="*/ 272955 w 1448818"/>
                <a:gd name="connsiteY22" fmla="*/ 1241947 h 1269242"/>
                <a:gd name="connsiteX23" fmla="*/ 368489 w 1448818"/>
                <a:gd name="connsiteY23" fmla="*/ 1255594 h 1269242"/>
                <a:gd name="connsiteX24" fmla="*/ 805205 w 1448818"/>
                <a:gd name="connsiteY24" fmla="*/ 909907 h 1269242"/>
                <a:gd name="connsiteX25" fmla="*/ 1097134 w 1448818"/>
                <a:gd name="connsiteY25" fmla="*/ 567726 h 1269242"/>
                <a:gd name="connsiteX26" fmla="*/ 1446663 w 1448818"/>
                <a:gd name="connsiteY26" fmla="*/ 341194 h 1269242"/>
                <a:gd name="connsiteX27" fmla="*/ 1241946 w 1448818"/>
                <a:gd name="connsiteY27" fmla="*/ 13648 h 1269242"/>
                <a:gd name="connsiteX28" fmla="*/ 1187355 w 1448818"/>
                <a:gd name="connsiteY28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259307 w 1448818"/>
                <a:gd name="connsiteY8" fmla="*/ 668741 h 1269242"/>
                <a:gd name="connsiteX9" fmla="*/ 245660 w 1448818"/>
                <a:gd name="connsiteY9" fmla="*/ 709684 h 1269242"/>
                <a:gd name="connsiteX10" fmla="*/ 204716 w 1448818"/>
                <a:gd name="connsiteY10" fmla="*/ 723332 h 1269242"/>
                <a:gd name="connsiteX11" fmla="*/ 191069 w 1448818"/>
                <a:gd name="connsiteY11" fmla="*/ 859809 h 1269242"/>
                <a:gd name="connsiteX12" fmla="*/ 91970 w 1448818"/>
                <a:gd name="connsiteY12" fmla="*/ 634539 h 1269242"/>
                <a:gd name="connsiteX13" fmla="*/ 68239 w 1448818"/>
                <a:gd name="connsiteY13" fmla="*/ 928048 h 1269242"/>
                <a:gd name="connsiteX14" fmla="*/ 54591 w 1448818"/>
                <a:gd name="connsiteY14" fmla="*/ 968991 h 1269242"/>
                <a:gd name="connsiteX15" fmla="*/ 27295 w 1448818"/>
                <a:gd name="connsiteY15" fmla="*/ 1064526 h 1269242"/>
                <a:gd name="connsiteX16" fmla="*/ 0 w 1448818"/>
                <a:gd name="connsiteY16" fmla="*/ 1105469 h 1269242"/>
                <a:gd name="connsiteX17" fmla="*/ 40943 w 1448818"/>
                <a:gd name="connsiteY17" fmla="*/ 1132765 h 1269242"/>
                <a:gd name="connsiteX18" fmla="*/ 81886 w 1448818"/>
                <a:gd name="connsiteY18" fmla="*/ 1255594 h 1269242"/>
                <a:gd name="connsiteX19" fmla="*/ 122830 w 1448818"/>
                <a:gd name="connsiteY19" fmla="*/ 1269242 h 1269242"/>
                <a:gd name="connsiteX20" fmla="*/ 232012 w 1448818"/>
                <a:gd name="connsiteY20" fmla="*/ 1255594 h 1269242"/>
                <a:gd name="connsiteX21" fmla="*/ 272955 w 1448818"/>
                <a:gd name="connsiteY21" fmla="*/ 1241947 h 1269242"/>
                <a:gd name="connsiteX22" fmla="*/ 368489 w 1448818"/>
                <a:gd name="connsiteY22" fmla="*/ 1255594 h 1269242"/>
                <a:gd name="connsiteX23" fmla="*/ 805205 w 1448818"/>
                <a:gd name="connsiteY23" fmla="*/ 909907 h 1269242"/>
                <a:gd name="connsiteX24" fmla="*/ 1097134 w 1448818"/>
                <a:gd name="connsiteY24" fmla="*/ 567726 h 1269242"/>
                <a:gd name="connsiteX25" fmla="*/ 1446663 w 1448818"/>
                <a:gd name="connsiteY25" fmla="*/ 341194 h 1269242"/>
                <a:gd name="connsiteX26" fmla="*/ 1241946 w 1448818"/>
                <a:gd name="connsiteY26" fmla="*/ 13648 h 1269242"/>
                <a:gd name="connsiteX27" fmla="*/ 1187355 w 1448818"/>
                <a:gd name="connsiteY27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245660 w 1448818"/>
                <a:gd name="connsiteY8" fmla="*/ 709684 h 1269242"/>
                <a:gd name="connsiteX9" fmla="*/ 204716 w 1448818"/>
                <a:gd name="connsiteY9" fmla="*/ 723332 h 1269242"/>
                <a:gd name="connsiteX10" fmla="*/ 191069 w 1448818"/>
                <a:gd name="connsiteY10" fmla="*/ 859809 h 1269242"/>
                <a:gd name="connsiteX11" fmla="*/ 91970 w 1448818"/>
                <a:gd name="connsiteY11" fmla="*/ 634539 h 1269242"/>
                <a:gd name="connsiteX12" fmla="*/ 68239 w 1448818"/>
                <a:gd name="connsiteY12" fmla="*/ 928048 h 1269242"/>
                <a:gd name="connsiteX13" fmla="*/ 54591 w 1448818"/>
                <a:gd name="connsiteY13" fmla="*/ 968991 h 1269242"/>
                <a:gd name="connsiteX14" fmla="*/ 27295 w 1448818"/>
                <a:gd name="connsiteY14" fmla="*/ 1064526 h 1269242"/>
                <a:gd name="connsiteX15" fmla="*/ 0 w 1448818"/>
                <a:gd name="connsiteY15" fmla="*/ 1105469 h 1269242"/>
                <a:gd name="connsiteX16" fmla="*/ 40943 w 1448818"/>
                <a:gd name="connsiteY16" fmla="*/ 1132765 h 1269242"/>
                <a:gd name="connsiteX17" fmla="*/ 81886 w 1448818"/>
                <a:gd name="connsiteY17" fmla="*/ 1255594 h 1269242"/>
                <a:gd name="connsiteX18" fmla="*/ 122830 w 1448818"/>
                <a:gd name="connsiteY18" fmla="*/ 1269242 h 1269242"/>
                <a:gd name="connsiteX19" fmla="*/ 232012 w 1448818"/>
                <a:gd name="connsiteY19" fmla="*/ 1255594 h 1269242"/>
                <a:gd name="connsiteX20" fmla="*/ 272955 w 1448818"/>
                <a:gd name="connsiteY20" fmla="*/ 1241947 h 1269242"/>
                <a:gd name="connsiteX21" fmla="*/ 368489 w 1448818"/>
                <a:gd name="connsiteY21" fmla="*/ 1255594 h 1269242"/>
                <a:gd name="connsiteX22" fmla="*/ 805205 w 1448818"/>
                <a:gd name="connsiteY22" fmla="*/ 909907 h 1269242"/>
                <a:gd name="connsiteX23" fmla="*/ 1097134 w 1448818"/>
                <a:gd name="connsiteY23" fmla="*/ 567726 h 1269242"/>
                <a:gd name="connsiteX24" fmla="*/ 1446663 w 1448818"/>
                <a:gd name="connsiteY24" fmla="*/ 341194 h 1269242"/>
                <a:gd name="connsiteX25" fmla="*/ 1241946 w 1448818"/>
                <a:gd name="connsiteY25" fmla="*/ 13648 h 1269242"/>
                <a:gd name="connsiteX26" fmla="*/ 1187355 w 1448818"/>
                <a:gd name="connsiteY26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245660 w 1448818"/>
                <a:gd name="connsiteY8" fmla="*/ 709684 h 1269242"/>
                <a:gd name="connsiteX9" fmla="*/ 191069 w 1448818"/>
                <a:gd name="connsiteY9" fmla="*/ 859809 h 1269242"/>
                <a:gd name="connsiteX10" fmla="*/ 91970 w 1448818"/>
                <a:gd name="connsiteY10" fmla="*/ 634539 h 1269242"/>
                <a:gd name="connsiteX11" fmla="*/ 68239 w 1448818"/>
                <a:gd name="connsiteY11" fmla="*/ 928048 h 1269242"/>
                <a:gd name="connsiteX12" fmla="*/ 54591 w 1448818"/>
                <a:gd name="connsiteY12" fmla="*/ 968991 h 1269242"/>
                <a:gd name="connsiteX13" fmla="*/ 27295 w 1448818"/>
                <a:gd name="connsiteY13" fmla="*/ 1064526 h 1269242"/>
                <a:gd name="connsiteX14" fmla="*/ 0 w 1448818"/>
                <a:gd name="connsiteY14" fmla="*/ 1105469 h 1269242"/>
                <a:gd name="connsiteX15" fmla="*/ 40943 w 1448818"/>
                <a:gd name="connsiteY15" fmla="*/ 1132765 h 1269242"/>
                <a:gd name="connsiteX16" fmla="*/ 81886 w 1448818"/>
                <a:gd name="connsiteY16" fmla="*/ 1255594 h 1269242"/>
                <a:gd name="connsiteX17" fmla="*/ 122830 w 1448818"/>
                <a:gd name="connsiteY17" fmla="*/ 1269242 h 1269242"/>
                <a:gd name="connsiteX18" fmla="*/ 232012 w 1448818"/>
                <a:gd name="connsiteY18" fmla="*/ 1255594 h 1269242"/>
                <a:gd name="connsiteX19" fmla="*/ 272955 w 1448818"/>
                <a:gd name="connsiteY19" fmla="*/ 1241947 h 1269242"/>
                <a:gd name="connsiteX20" fmla="*/ 368489 w 1448818"/>
                <a:gd name="connsiteY20" fmla="*/ 1255594 h 1269242"/>
                <a:gd name="connsiteX21" fmla="*/ 805205 w 1448818"/>
                <a:gd name="connsiteY21" fmla="*/ 909907 h 1269242"/>
                <a:gd name="connsiteX22" fmla="*/ 1097134 w 1448818"/>
                <a:gd name="connsiteY22" fmla="*/ 567726 h 1269242"/>
                <a:gd name="connsiteX23" fmla="*/ 1446663 w 1448818"/>
                <a:gd name="connsiteY23" fmla="*/ 341194 h 1269242"/>
                <a:gd name="connsiteX24" fmla="*/ 1241946 w 1448818"/>
                <a:gd name="connsiteY24" fmla="*/ 13648 h 1269242"/>
                <a:gd name="connsiteX25" fmla="*/ 1187355 w 1448818"/>
                <a:gd name="connsiteY25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191069 w 1448818"/>
                <a:gd name="connsiteY8" fmla="*/ 859809 h 1269242"/>
                <a:gd name="connsiteX9" fmla="*/ 91970 w 1448818"/>
                <a:gd name="connsiteY9" fmla="*/ 634539 h 1269242"/>
                <a:gd name="connsiteX10" fmla="*/ 68239 w 1448818"/>
                <a:gd name="connsiteY10" fmla="*/ 928048 h 1269242"/>
                <a:gd name="connsiteX11" fmla="*/ 54591 w 1448818"/>
                <a:gd name="connsiteY11" fmla="*/ 968991 h 1269242"/>
                <a:gd name="connsiteX12" fmla="*/ 27295 w 1448818"/>
                <a:gd name="connsiteY12" fmla="*/ 1064526 h 1269242"/>
                <a:gd name="connsiteX13" fmla="*/ 0 w 1448818"/>
                <a:gd name="connsiteY13" fmla="*/ 1105469 h 1269242"/>
                <a:gd name="connsiteX14" fmla="*/ 40943 w 1448818"/>
                <a:gd name="connsiteY14" fmla="*/ 1132765 h 1269242"/>
                <a:gd name="connsiteX15" fmla="*/ 81886 w 1448818"/>
                <a:gd name="connsiteY15" fmla="*/ 1255594 h 1269242"/>
                <a:gd name="connsiteX16" fmla="*/ 122830 w 1448818"/>
                <a:gd name="connsiteY16" fmla="*/ 1269242 h 1269242"/>
                <a:gd name="connsiteX17" fmla="*/ 232012 w 1448818"/>
                <a:gd name="connsiteY17" fmla="*/ 1255594 h 1269242"/>
                <a:gd name="connsiteX18" fmla="*/ 272955 w 1448818"/>
                <a:gd name="connsiteY18" fmla="*/ 1241947 h 1269242"/>
                <a:gd name="connsiteX19" fmla="*/ 368489 w 1448818"/>
                <a:gd name="connsiteY19" fmla="*/ 1255594 h 1269242"/>
                <a:gd name="connsiteX20" fmla="*/ 805205 w 1448818"/>
                <a:gd name="connsiteY20" fmla="*/ 909907 h 1269242"/>
                <a:gd name="connsiteX21" fmla="*/ 1097134 w 1448818"/>
                <a:gd name="connsiteY21" fmla="*/ 567726 h 1269242"/>
                <a:gd name="connsiteX22" fmla="*/ 1446663 w 1448818"/>
                <a:gd name="connsiteY22" fmla="*/ 341194 h 1269242"/>
                <a:gd name="connsiteX23" fmla="*/ 1241946 w 1448818"/>
                <a:gd name="connsiteY23" fmla="*/ 13648 h 1269242"/>
                <a:gd name="connsiteX24" fmla="*/ 1187355 w 1448818"/>
                <a:gd name="connsiteY24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91970 w 1448818"/>
                <a:gd name="connsiteY8" fmla="*/ 634539 h 1269242"/>
                <a:gd name="connsiteX9" fmla="*/ 68239 w 1448818"/>
                <a:gd name="connsiteY9" fmla="*/ 928048 h 1269242"/>
                <a:gd name="connsiteX10" fmla="*/ 54591 w 1448818"/>
                <a:gd name="connsiteY10" fmla="*/ 968991 h 1269242"/>
                <a:gd name="connsiteX11" fmla="*/ 27295 w 1448818"/>
                <a:gd name="connsiteY11" fmla="*/ 1064526 h 1269242"/>
                <a:gd name="connsiteX12" fmla="*/ 0 w 1448818"/>
                <a:gd name="connsiteY12" fmla="*/ 1105469 h 1269242"/>
                <a:gd name="connsiteX13" fmla="*/ 40943 w 1448818"/>
                <a:gd name="connsiteY13" fmla="*/ 1132765 h 1269242"/>
                <a:gd name="connsiteX14" fmla="*/ 81886 w 1448818"/>
                <a:gd name="connsiteY14" fmla="*/ 1255594 h 1269242"/>
                <a:gd name="connsiteX15" fmla="*/ 122830 w 1448818"/>
                <a:gd name="connsiteY15" fmla="*/ 1269242 h 1269242"/>
                <a:gd name="connsiteX16" fmla="*/ 232012 w 1448818"/>
                <a:gd name="connsiteY16" fmla="*/ 1255594 h 1269242"/>
                <a:gd name="connsiteX17" fmla="*/ 272955 w 1448818"/>
                <a:gd name="connsiteY17" fmla="*/ 1241947 h 1269242"/>
                <a:gd name="connsiteX18" fmla="*/ 368489 w 1448818"/>
                <a:gd name="connsiteY18" fmla="*/ 1255594 h 1269242"/>
                <a:gd name="connsiteX19" fmla="*/ 805205 w 1448818"/>
                <a:gd name="connsiteY19" fmla="*/ 909907 h 1269242"/>
                <a:gd name="connsiteX20" fmla="*/ 1097134 w 1448818"/>
                <a:gd name="connsiteY20" fmla="*/ 567726 h 1269242"/>
                <a:gd name="connsiteX21" fmla="*/ 1446663 w 1448818"/>
                <a:gd name="connsiteY21" fmla="*/ 341194 h 1269242"/>
                <a:gd name="connsiteX22" fmla="*/ 1241946 w 1448818"/>
                <a:gd name="connsiteY22" fmla="*/ 13648 h 1269242"/>
                <a:gd name="connsiteX23" fmla="*/ 1187355 w 1448818"/>
                <a:gd name="connsiteY23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91970 w 1448818"/>
                <a:gd name="connsiteY8" fmla="*/ 634539 h 1269242"/>
                <a:gd name="connsiteX9" fmla="*/ 68239 w 1448818"/>
                <a:gd name="connsiteY9" fmla="*/ 871922 h 1269242"/>
                <a:gd name="connsiteX10" fmla="*/ 54591 w 1448818"/>
                <a:gd name="connsiteY10" fmla="*/ 968991 h 1269242"/>
                <a:gd name="connsiteX11" fmla="*/ 27295 w 1448818"/>
                <a:gd name="connsiteY11" fmla="*/ 1064526 h 1269242"/>
                <a:gd name="connsiteX12" fmla="*/ 0 w 1448818"/>
                <a:gd name="connsiteY12" fmla="*/ 1105469 h 1269242"/>
                <a:gd name="connsiteX13" fmla="*/ 40943 w 1448818"/>
                <a:gd name="connsiteY13" fmla="*/ 1132765 h 1269242"/>
                <a:gd name="connsiteX14" fmla="*/ 81886 w 1448818"/>
                <a:gd name="connsiteY14" fmla="*/ 1255594 h 1269242"/>
                <a:gd name="connsiteX15" fmla="*/ 122830 w 1448818"/>
                <a:gd name="connsiteY15" fmla="*/ 1269242 h 1269242"/>
                <a:gd name="connsiteX16" fmla="*/ 232012 w 1448818"/>
                <a:gd name="connsiteY16" fmla="*/ 1255594 h 1269242"/>
                <a:gd name="connsiteX17" fmla="*/ 272955 w 1448818"/>
                <a:gd name="connsiteY17" fmla="*/ 1241947 h 1269242"/>
                <a:gd name="connsiteX18" fmla="*/ 368489 w 1448818"/>
                <a:gd name="connsiteY18" fmla="*/ 1255594 h 1269242"/>
                <a:gd name="connsiteX19" fmla="*/ 805205 w 1448818"/>
                <a:gd name="connsiteY19" fmla="*/ 909907 h 1269242"/>
                <a:gd name="connsiteX20" fmla="*/ 1097134 w 1448818"/>
                <a:gd name="connsiteY20" fmla="*/ 567726 h 1269242"/>
                <a:gd name="connsiteX21" fmla="*/ 1446663 w 1448818"/>
                <a:gd name="connsiteY21" fmla="*/ 341194 h 1269242"/>
                <a:gd name="connsiteX22" fmla="*/ 1241946 w 1448818"/>
                <a:gd name="connsiteY22" fmla="*/ 13648 h 1269242"/>
                <a:gd name="connsiteX23" fmla="*/ 1187355 w 1448818"/>
                <a:gd name="connsiteY23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91970 w 1448818"/>
                <a:gd name="connsiteY8" fmla="*/ 634539 h 1269242"/>
                <a:gd name="connsiteX9" fmla="*/ 68239 w 1448818"/>
                <a:gd name="connsiteY9" fmla="*/ 871922 h 1269242"/>
                <a:gd name="connsiteX10" fmla="*/ 54591 w 1448818"/>
                <a:gd name="connsiteY10" fmla="*/ 968991 h 1269242"/>
                <a:gd name="connsiteX11" fmla="*/ 27295 w 1448818"/>
                <a:gd name="connsiteY11" fmla="*/ 1064526 h 1269242"/>
                <a:gd name="connsiteX12" fmla="*/ 0 w 1448818"/>
                <a:gd name="connsiteY12" fmla="*/ 1105469 h 1269242"/>
                <a:gd name="connsiteX13" fmla="*/ 40943 w 1448818"/>
                <a:gd name="connsiteY13" fmla="*/ 1132765 h 1269242"/>
                <a:gd name="connsiteX14" fmla="*/ 81886 w 1448818"/>
                <a:gd name="connsiteY14" fmla="*/ 1255594 h 1269242"/>
                <a:gd name="connsiteX15" fmla="*/ 122830 w 1448818"/>
                <a:gd name="connsiteY15" fmla="*/ 1269242 h 1269242"/>
                <a:gd name="connsiteX16" fmla="*/ 232012 w 1448818"/>
                <a:gd name="connsiteY16" fmla="*/ 1255594 h 1269242"/>
                <a:gd name="connsiteX17" fmla="*/ 272955 w 1448818"/>
                <a:gd name="connsiteY17" fmla="*/ 1241947 h 1269242"/>
                <a:gd name="connsiteX18" fmla="*/ 368489 w 1448818"/>
                <a:gd name="connsiteY18" fmla="*/ 1255594 h 1269242"/>
                <a:gd name="connsiteX19" fmla="*/ 805205 w 1448818"/>
                <a:gd name="connsiteY19" fmla="*/ 909907 h 1269242"/>
                <a:gd name="connsiteX20" fmla="*/ 1097134 w 1448818"/>
                <a:gd name="connsiteY20" fmla="*/ 567726 h 1269242"/>
                <a:gd name="connsiteX21" fmla="*/ 1446663 w 1448818"/>
                <a:gd name="connsiteY21" fmla="*/ 341194 h 1269242"/>
                <a:gd name="connsiteX22" fmla="*/ 1241946 w 1448818"/>
                <a:gd name="connsiteY22" fmla="*/ 13648 h 1269242"/>
                <a:gd name="connsiteX23" fmla="*/ 1187355 w 1448818"/>
                <a:gd name="connsiteY23" fmla="*/ 0 h 1269242"/>
                <a:gd name="connsiteX0" fmla="*/ 1187355 w 1460582"/>
                <a:gd name="connsiteY0" fmla="*/ 0 h 1269242"/>
                <a:gd name="connsiteX1" fmla="*/ 1078173 w 1460582"/>
                <a:gd name="connsiteY1" fmla="*/ 54591 h 1269242"/>
                <a:gd name="connsiteX2" fmla="*/ 1064525 w 1460582"/>
                <a:gd name="connsiteY2" fmla="*/ 109183 h 1269242"/>
                <a:gd name="connsiteX3" fmla="*/ 914400 w 1460582"/>
                <a:gd name="connsiteY3" fmla="*/ 150126 h 1269242"/>
                <a:gd name="connsiteX4" fmla="*/ 859809 w 1460582"/>
                <a:gd name="connsiteY4" fmla="*/ 232012 h 1269242"/>
                <a:gd name="connsiteX5" fmla="*/ 777922 w 1460582"/>
                <a:gd name="connsiteY5" fmla="*/ 259308 h 1269242"/>
                <a:gd name="connsiteX6" fmla="*/ 150683 w 1460582"/>
                <a:gd name="connsiteY6" fmla="*/ 200879 h 1269242"/>
                <a:gd name="connsiteX7" fmla="*/ 119850 w 1460582"/>
                <a:gd name="connsiteY7" fmla="*/ 341303 h 1269242"/>
                <a:gd name="connsiteX8" fmla="*/ 91970 w 1460582"/>
                <a:gd name="connsiteY8" fmla="*/ 634539 h 1269242"/>
                <a:gd name="connsiteX9" fmla="*/ 68239 w 1460582"/>
                <a:gd name="connsiteY9" fmla="*/ 871922 h 1269242"/>
                <a:gd name="connsiteX10" fmla="*/ 54591 w 1460582"/>
                <a:gd name="connsiteY10" fmla="*/ 968991 h 1269242"/>
                <a:gd name="connsiteX11" fmla="*/ 27295 w 1460582"/>
                <a:gd name="connsiteY11" fmla="*/ 1064526 h 1269242"/>
                <a:gd name="connsiteX12" fmla="*/ 0 w 1460582"/>
                <a:gd name="connsiteY12" fmla="*/ 1105469 h 1269242"/>
                <a:gd name="connsiteX13" fmla="*/ 40943 w 1460582"/>
                <a:gd name="connsiteY13" fmla="*/ 1132765 h 1269242"/>
                <a:gd name="connsiteX14" fmla="*/ 81886 w 1460582"/>
                <a:gd name="connsiteY14" fmla="*/ 1255594 h 1269242"/>
                <a:gd name="connsiteX15" fmla="*/ 122830 w 1460582"/>
                <a:gd name="connsiteY15" fmla="*/ 1269242 h 1269242"/>
                <a:gd name="connsiteX16" fmla="*/ 232012 w 1460582"/>
                <a:gd name="connsiteY16" fmla="*/ 1255594 h 1269242"/>
                <a:gd name="connsiteX17" fmla="*/ 272955 w 1460582"/>
                <a:gd name="connsiteY17" fmla="*/ 1241947 h 1269242"/>
                <a:gd name="connsiteX18" fmla="*/ 368489 w 1460582"/>
                <a:gd name="connsiteY18" fmla="*/ 1255594 h 1269242"/>
                <a:gd name="connsiteX19" fmla="*/ 805205 w 1460582"/>
                <a:gd name="connsiteY19" fmla="*/ 909907 h 1269242"/>
                <a:gd name="connsiteX20" fmla="*/ 1446663 w 1460582"/>
                <a:gd name="connsiteY20" fmla="*/ 341194 h 1269242"/>
                <a:gd name="connsiteX21" fmla="*/ 1241946 w 1460582"/>
                <a:gd name="connsiteY21" fmla="*/ 13648 h 1269242"/>
                <a:gd name="connsiteX22" fmla="*/ 1187355 w 1460582"/>
                <a:gd name="connsiteY22" fmla="*/ 0 h 1269242"/>
                <a:gd name="connsiteX0" fmla="*/ 1187355 w 1460582"/>
                <a:gd name="connsiteY0" fmla="*/ 0 h 1269242"/>
                <a:gd name="connsiteX1" fmla="*/ 1078173 w 1460582"/>
                <a:gd name="connsiteY1" fmla="*/ 54591 h 1269242"/>
                <a:gd name="connsiteX2" fmla="*/ 1064525 w 1460582"/>
                <a:gd name="connsiteY2" fmla="*/ 109183 h 1269242"/>
                <a:gd name="connsiteX3" fmla="*/ 914400 w 1460582"/>
                <a:gd name="connsiteY3" fmla="*/ 150126 h 1269242"/>
                <a:gd name="connsiteX4" fmla="*/ 777922 w 1460582"/>
                <a:gd name="connsiteY4" fmla="*/ 259308 h 1269242"/>
                <a:gd name="connsiteX5" fmla="*/ 150683 w 1460582"/>
                <a:gd name="connsiteY5" fmla="*/ 200879 h 1269242"/>
                <a:gd name="connsiteX6" fmla="*/ 119850 w 1460582"/>
                <a:gd name="connsiteY6" fmla="*/ 341303 h 1269242"/>
                <a:gd name="connsiteX7" fmla="*/ 91970 w 1460582"/>
                <a:gd name="connsiteY7" fmla="*/ 634539 h 1269242"/>
                <a:gd name="connsiteX8" fmla="*/ 68239 w 1460582"/>
                <a:gd name="connsiteY8" fmla="*/ 871922 h 1269242"/>
                <a:gd name="connsiteX9" fmla="*/ 54591 w 1460582"/>
                <a:gd name="connsiteY9" fmla="*/ 968991 h 1269242"/>
                <a:gd name="connsiteX10" fmla="*/ 27295 w 1460582"/>
                <a:gd name="connsiteY10" fmla="*/ 1064526 h 1269242"/>
                <a:gd name="connsiteX11" fmla="*/ 0 w 1460582"/>
                <a:gd name="connsiteY11" fmla="*/ 1105469 h 1269242"/>
                <a:gd name="connsiteX12" fmla="*/ 40943 w 1460582"/>
                <a:gd name="connsiteY12" fmla="*/ 1132765 h 1269242"/>
                <a:gd name="connsiteX13" fmla="*/ 81886 w 1460582"/>
                <a:gd name="connsiteY13" fmla="*/ 1255594 h 1269242"/>
                <a:gd name="connsiteX14" fmla="*/ 122830 w 1460582"/>
                <a:gd name="connsiteY14" fmla="*/ 1269242 h 1269242"/>
                <a:gd name="connsiteX15" fmla="*/ 232012 w 1460582"/>
                <a:gd name="connsiteY15" fmla="*/ 1255594 h 1269242"/>
                <a:gd name="connsiteX16" fmla="*/ 272955 w 1460582"/>
                <a:gd name="connsiteY16" fmla="*/ 1241947 h 1269242"/>
                <a:gd name="connsiteX17" fmla="*/ 368489 w 1460582"/>
                <a:gd name="connsiteY17" fmla="*/ 1255594 h 1269242"/>
                <a:gd name="connsiteX18" fmla="*/ 805205 w 1460582"/>
                <a:gd name="connsiteY18" fmla="*/ 909907 h 1269242"/>
                <a:gd name="connsiteX19" fmla="*/ 1446663 w 1460582"/>
                <a:gd name="connsiteY19" fmla="*/ 341194 h 1269242"/>
                <a:gd name="connsiteX20" fmla="*/ 1241946 w 1460582"/>
                <a:gd name="connsiteY20" fmla="*/ 13648 h 1269242"/>
                <a:gd name="connsiteX21" fmla="*/ 1187355 w 1460582"/>
                <a:gd name="connsiteY21" fmla="*/ 0 h 1269242"/>
                <a:gd name="connsiteX0" fmla="*/ 1187355 w 1460582"/>
                <a:gd name="connsiteY0" fmla="*/ 0 h 1269242"/>
                <a:gd name="connsiteX1" fmla="*/ 1078173 w 1460582"/>
                <a:gd name="connsiteY1" fmla="*/ 54591 h 1269242"/>
                <a:gd name="connsiteX2" fmla="*/ 914400 w 1460582"/>
                <a:gd name="connsiteY2" fmla="*/ 150126 h 1269242"/>
                <a:gd name="connsiteX3" fmla="*/ 777922 w 1460582"/>
                <a:gd name="connsiteY3" fmla="*/ 259308 h 1269242"/>
                <a:gd name="connsiteX4" fmla="*/ 150683 w 1460582"/>
                <a:gd name="connsiteY4" fmla="*/ 200879 h 1269242"/>
                <a:gd name="connsiteX5" fmla="*/ 119850 w 1460582"/>
                <a:gd name="connsiteY5" fmla="*/ 341303 h 1269242"/>
                <a:gd name="connsiteX6" fmla="*/ 91970 w 1460582"/>
                <a:gd name="connsiteY6" fmla="*/ 634539 h 1269242"/>
                <a:gd name="connsiteX7" fmla="*/ 68239 w 1460582"/>
                <a:gd name="connsiteY7" fmla="*/ 871922 h 1269242"/>
                <a:gd name="connsiteX8" fmla="*/ 54591 w 1460582"/>
                <a:gd name="connsiteY8" fmla="*/ 968991 h 1269242"/>
                <a:gd name="connsiteX9" fmla="*/ 27295 w 1460582"/>
                <a:gd name="connsiteY9" fmla="*/ 1064526 h 1269242"/>
                <a:gd name="connsiteX10" fmla="*/ 0 w 1460582"/>
                <a:gd name="connsiteY10" fmla="*/ 1105469 h 1269242"/>
                <a:gd name="connsiteX11" fmla="*/ 40943 w 1460582"/>
                <a:gd name="connsiteY11" fmla="*/ 1132765 h 1269242"/>
                <a:gd name="connsiteX12" fmla="*/ 81886 w 1460582"/>
                <a:gd name="connsiteY12" fmla="*/ 1255594 h 1269242"/>
                <a:gd name="connsiteX13" fmla="*/ 122830 w 1460582"/>
                <a:gd name="connsiteY13" fmla="*/ 1269242 h 1269242"/>
                <a:gd name="connsiteX14" fmla="*/ 232012 w 1460582"/>
                <a:gd name="connsiteY14" fmla="*/ 1255594 h 1269242"/>
                <a:gd name="connsiteX15" fmla="*/ 272955 w 1460582"/>
                <a:gd name="connsiteY15" fmla="*/ 1241947 h 1269242"/>
                <a:gd name="connsiteX16" fmla="*/ 368489 w 1460582"/>
                <a:gd name="connsiteY16" fmla="*/ 1255594 h 1269242"/>
                <a:gd name="connsiteX17" fmla="*/ 805205 w 1460582"/>
                <a:gd name="connsiteY17" fmla="*/ 909907 h 1269242"/>
                <a:gd name="connsiteX18" fmla="*/ 1446663 w 1460582"/>
                <a:gd name="connsiteY18" fmla="*/ 341194 h 1269242"/>
                <a:gd name="connsiteX19" fmla="*/ 1241946 w 1460582"/>
                <a:gd name="connsiteY19" fmla="*/ 13648 h 1269242"/>
                <a:gd name="connsiteX20" fmla="*/ 1187355 w 1460582"/>
                <a:gd name="connsiteY20" fmla="*/ 0 h 1269242"/>
                <a:gd name="connsiteX0" fmla="*/ 1187355 w 1460582"/>
                <a:gd name="connsiteY0" fmla="*/ 0 h 1269242"/>
                <a:gd name="connsiteX1" fmla="*/ 914400 w 1460582"/>
                <a:gd name="connsiteY1" fmla="*/ 150126 h 1269242"/>
                <a:gd name="connsiteX2" fmla="*/ 777922 w 1460582"/>
                <a:gd name="connsiteY2" fmla="*/ 259308 h 1269242"/>
                <a:gd name="connsiteX3" fmla="*/ 150683 w 1460582"/>
                <a:gd name="connsiteY3" fmla="*/ 200879 h 1269242"/>
                <a:gd name="connsiteX4" fmla="*/ 119850 w 1460582"/>
                <a:gd name="connsiteY4" fmla="*/ 341303 h 1269242"/>
                <a:gd name="connsiteX5" fmla="*/ 91970 w 1460582"/>
                <a:gd name="connsiteY5" fmla="*/ 634539 h 1269242"/>
                <a:gd name="connsiteX6" fmla="*/ 68239 w 1460582"/>
                <a:gd name="connsiteY6" fmla="*/ 871922 h 1269242"/>
                <a:gd name="connsiteX7" fmla="*/ 54591 w 1460582"/>
                <a:gd name="connsiteY7" fmla="*/ 968991 h 1269242"/>
                <a:gd name="connsiteX8" fmla="*/ 27295 w 1460582"/>
                <a:gd name="connsiteY8" fmla="*/ 1064526 h 1269242"/>
                <a:gd name="connsiteX9" fmla="*/ 0 w 1460582"/>
                <a:gd name="connsiteY9" fmla="*/ 1105469 h 1269242"/>
                <a:gd name="connsiteX10" fmla="*/ 40943 w 1460582"/>
                <a:gd name="connsiteY10" fmla="*/ 1132765 h 1269242"/>
                <a:gd name="connsiteX11" fmla="*/ 81886 w 1460582"/>
                <a:gd name="connsiteY11" fmla="*/ 1255594 h 1269242"/>
                <a:gd name="connsiteX12" fmla="*/ 122830 w 1460582"/>
                <a:gd name="connsiteY12" fmla="*/ 1269242 h 1269242"/>
                <a:gd name="connsiteX13" fmla="*/ 232012 w 1460582"/>
                <a:gd name="connsiteY13" fmla="*/ 1255594 h 1269242"/>
                <a:gd name="connsiteX14" fmla="*/ 272955 w 1460582"/>
                <a:gd name="connsiteY14" fmla="*/ 1241947 h 1269242"/>
                <a:gd name="connsiteX15" fmla="*/ 368489 w 1460582"/>
                <a:gd name="connsiteY15" fmla="*/ 1255594 h 1269242"/>
                <a:gd name="connsiteX16" fmla="*/ 805205 w 1460582"/>
                <a:gd name="connsiteY16" fmla="*/ 909907 h 1269242"/>
                <a:gd name="connsiteX17" fmla="*/ 1446663 w 1460582"/>
                <a:gd name="connsiteY17" fmla="*/ 341194 h 1269242"/>
                <a:gd name="connsiteX18" fmla="*/ 1241946 w 1460582"/>
                <a:gd name="connsiteY18" fmla="*/ 13648 h 1269242"/>
                <a:gd name="connsiteX19" fmla="*/ 1187355 w 1460582"/>
                <a:gd name="connsiteY19" fmla="*/ 0 h 1269242"/>
                <a:gd name="connsiteX0" fmla="*/ 1241946 w 1460582"/>
                <a:gd name="connsiteY0" fmla="*/ 5057 h 1260651"/>
                <a:gd name="connsiteX1" fmla="*/ 914400 w 1460582"/>
                <a:gd name="connsiteY1" fmla="*/ 141535 h 1260651"/>
                <a:gd name="connsiteX2" fmla="*/ 777922 w 1460582"/>
                <a:gd name="connsiteY2" fmla="*/ 250717 h 1260651"/>
                <a:gd name="connsiteX3" fmla="*/ 150683 w 1460582"/>
                <a:gd name="connsiteY3" fmla="*/ 192288 h 1260651"/>
                <a:gd name="connsiteX4" fmla="*/ 119850 w 1460582"/>
                <a:gd name="connsiteY4" fmla="*/ 332712 h 1260651"/>
                <a:gd name="connsiteX5" fmla="*/ 91970 w 1460582"/>
                <a:gd name="connsiteY5" fmla="*/ 625948 h 1260651"/>
                <a:gd name="connsiteX6" fmla="*/ 68239 w 1460582"/>
                <a:gd name="connsiteY6" fmla="*/ 863331 h 1260651"/>
                <a:gd name="connsiteX7" fmla="*/ 54591 w 1460582"/>
                <a:gd name="connsiteY7" fmla="*/ 960400 h 1260651"/>
                <a:gd name="connsiteX8" fmla="*/ 27295 w 1460582"/>
                <a:gd name="connsiteY8" fmla="*/ 1055935 h 1260651"/>
                <a:gd name="connsiteX9" fmla="*/ 0 w 1460582"/>
                <a:gd name="connsiteY9" fmla="*/ 1096878 h 1260651"/>
                <a:gd name="connsiteX10" fmla="*/ 40943 w 1460582"/>
                <a:gd name="connsiteY10" fmla="*/ 1124174 h 1260651"/>
                <a:gd name="connsiteX11" fmla="*/ 81886 w 1460582"/>
                <a:gd name="connsiteY11" fmla="*/ 1247003 h 1260651"/>
                <a:gd name="connsiteX12" fmla="*/ 122830 w 1460582"/>
                <a:gd name="connsiteY12" fmla="*/ 1260651 h 1260651"/>
                <a:gd name="connsiteX13" fmla="*/ 232012 w 1460582"/>
                <a:gd name="connsiteY13" fmla="*/ 1247003 h 1260651"/>
                <a:gd name="connsiteX14" fmla="*/ 272955 w 1460582"/>
                <a:gd name="connsiteY14" fmla="*/ 1233356 h 1260651"/>
                <a:gd name="connsiteX15" fmla="*/ 368489 w 1460582"/>
                <a:gd name="connsiteY15" fmla="*/ 1247003 h 1260651"/>
                <a:gd name="connsiteX16" fmla="*/ 805205 w 1460582"/>
                <a:gd name="connsiteY16" fmla="*/ 901316 h 1260651"/>
                <a:gd name="connsiteX17" fmla="*/ 1446663 w 1460582"/>
                <a:gd name="connsiteY17" fmla="*/ 332603 h 1260651"/>
                <a:gd name="connsiteX18" fmla="*/ 1241946 w 1460582"/>
                <a:gd name="connsiteY18" fmla="*/ 5057 h 1260651"/>
                <a:gd name="connsiteX0" fmla="*/ 1446663 w 1447212"/>
                <a:gd name="connsiteY0" fmla="*/ 192198 h 1120246"/>
                <a:gd name="connsiteX1" fmla="*/ 914400 w 1447212"/>
                <a:gd name="connsiteY1" fmla="*/ 1130 h 1120246"/>
                <a:gd name="connsiteX2" fmla="*/ 777922 w 1447212"/>
                <a:gd name="connsiteY2" fmla="*/ 110312 h 1120246"/>
                <a:gd name="connsiteX3" fmla="*/ 150683 w 1447212"/>
                <a:gd name="connsiteY3" fmla="*/ 51883 h 1120246"/>
                <a:gd name="connsiteX4" fmla="*/ 119850 w 1447212"/>
                <a:gd name="connsiteY4" fmla="*/ 192307 h 1120246"/>
                <a:gd name="connsiteX5" fmla="*/ 91970 w 1447212"/>
                <a:gd name="connsiteY5" fmla="*/ 485543 h 1120246"/>
                <a:gd name="connsiteX6" fmla="*/ 68239 w 1447212"/>
                <a:gd name="connsiteY6" fmla="*/ 722926 h 1120246"/>
                <a:gd name="connsiteX7" fmla="*/ 54591 w 1447212"/>
                <a:gd name="connsiteY7" fmla="*/ 819995 h 1120246"/>
                <a:gd name="connsiteX8" fmla="*/ 27295 w 1447212"/>
                <a:gd name="connsiteY8" fmla="*/ 915530 h 1120246"/>
                <a:gd name="connsiteX9" fmla="*/ 0 w 1447212"/>
                <a:gd name="connsiteY9" fmla="*/ 956473 h 1120246"/>
                <a:gd name="connsiteX10" fmla="*/ 40943 w 1447212"/>
                <a:gd name="connsiteY10" fmla="*/ 983769 h 1120246"/>
                <a:gd name="connsiteX11" fmla="*/ 81886 w 1447212"/>
                <a:gd name="connsiteY11" fmla="*/ 1106598 h 1120246"/>
                <a:gd name="connsiteX12" fmla="*/ 122830 w 1447212"/>
                <a:gd name="connsiteY12" fmla="*/ 1120246 h 1120246"/>
                <a:gd name="connsiteX13" fmla="*/ 232012 w 1447212"/>
                <a:gd name="connsiteY13" fmla="*/ 1106598 h 1120246"/>
                <a:gd name="connsiteX14" fmla="*/ 272955 w 1447212"/>
                <a:gd name="connsiteY14" fmla="*/ 1092951 h 1120246"/>
                <a:gd name="connsiteX15" fmla="*/ 368489 w 1447212"/>
                <a:gd name="connsiteY15" fmla="*/ 1106598 h 1120246"/>
                <a:gd name="connsiteX16" fmla="*/ 805205 w 1447212"/>
                <a:gd name="connsiteY16" fmla="*/ 760911 h 1120246"/>
                <a:gd name="connsiteX17" fmla="*/ 1446663 w 1447212"/>
                <a:gd name="connsiteY17" fmla="*/ 192198 h 1120246"/>
                <a:gd name="connsiteX0" fmla="*/ 805205 w 914946"/>
                <a:gd name="connsiteY0" fmla="*/ 790892 h 1150227"/>
                <a:gd name="connsiteX1" fmla="*/ 914400 w 914946"/>
                <a:gd name="connsiteY1" fmla="*/ 31111 h 1150227"/>
                <a:gd name="connsiteX2" fmla="*/ 777922 w 914946"/>
                <a:gd name="connsiteY2" fmla="*/ 140293 h 1150227"/>
                <a:gd name="connsiteX3" fmla="*/ 150683 w 914946"/>
                <a:gd name="connsiteY3" fmla="*/ 81864 h 1150227"/>
                <a:gd name="connsiteX4" fmla="*/ 119850 w 914946"/>
                <a:gd name="connsiteY4" fmla="*/ 222288 h 1150227"/>
                <a:gd name="connsiteX5" fmla="*/ 91970 w 914946"/>
                <a:gd name="connsiteY5" fmla="*/ 515524 h 1150227"/>
                <a:gd name="connsiteX6" fmla="*/ 68239 w 914946"/>
                <a:gd name="connsiteY6" fmla="*/ 752907 h 1150227"/>
                <a:gd name="connsiteX7" fmla="*/ 54591 w 914946"/>
                <a:gd name="connsiteY7" fmla="*/ 849976 h 1150227"/>
                <a:gd name="connsiteX8" fmla="*/ 27295 w 914946"/>
                <a:gd name="connsiteY8" fmla="*/ 945511 h 1150227"/>
                <a:gd name="connsiteX9" fmla="*/ 0 w 914946"/>
                <a:gd name="connsiteY9" fmla="*/ 986454 h 1150227"/>
                <a:gd name="connsiteX10" fmla="*/ 40943 w 914946"/>
                <a:gd name="connsiteY10" fmla="*/ 1013750 h 1150227"/>
                <a:gd name="connsiteX11" fmla="*/ 81886 w 914946"/>
                <a:gd name="connsiteY11" fmla="*/ 1136579 h 1150227"/>
                <a:gd name="connsiteX12" fmla="*/ 122830 w 914946"/>
                <a:gd name="connsiteY12" fmla="*/ 1150227 h 1150227"/>
                <a:gd name="connsiteX13" fmla="*/ 232012 w 914946"/>
                <a:gd name="connsiteY13" fmla="*/ 1136579 h 1150227"/>
                <a:gd name="connsiteX14" fmla="*/ 272955 w 914946"/>
                <a:gd name="connsiteY14" fmla="*/ 1122932 h 1150227"/>
                <a:gd name="connsiteX15" fmla="*/ 368489 w 914946"/>
                <a:gd name="connsiteY15" fmla="*/ 1136579 h 1150227"/>
                <a:gd name="connsiteX16" fmla="*/ 805205 w 914946"/>
                <a:gd name="connsiteY16" fmla="*/ 790892 h 1150227"/>
                <a:gd name="connsiteX0" fmla="*/ 805205 w 858160"/>
                <a:gd name="connsiteY0" fmla="*/ 729364 h 1088699"/>
                <a:gd name="connsiteX1" fmla="*/ 777922 w 858160"/>
                <a:gd name="connsiteY1" fmla="*/ 78765 h 1088699"/>
                <a:gd name="connsiteX2" fmla="*/ 150683 w 858160"/>
                <a:gd name="connsiteY2" fmla="*/ 20336 h 1088699"/>
                <a:gd name="connsiteX3" fmla="*/ 119850 w 858160"/>
                <a:gd name="connsiteY3" fmla="*/ 160760 h 1088699"/>
                <a:gd name="connsiteX4" fmla="*/ 91970 w 858160"/>
                <a:gd name="connsiteY4" fmla="*/ 453996 h 1088699"/>
                <a:gd name="connsiteX5" fmla="*/ 68239 w 858160"/>
                <a:gd name="connsiteY5" fmla="*/ 691379 h 1088699"/>
                <a:gd name="connsiteX6" fmla="*/ 54591 w 858160"/>
                <a:gd name="connsiteY6" fmla="*/ 788448 h 1088699"/>
                <a:gd name="connsiteX7" fmla="*/ 27295 w 858160"/>
                <a:gd name="connsiteY7" fmla="*/ 883983 h 1088699"/>
                <a:gd name="connsiteX8" fmla="*/ 0 w 858160"/>
                <a:gd name="connsiteY8" fmla="*/ 924926 h 1088699"/>
                <a:gd name="connsiteX9" fmla="*/ 40943 w 858160"/>
                <a:gd name="connsiteY9" fmla="*/ 952222 h 1088699"/>
                <a:gd name="connsiteX10" fmla="*/ 81886 w 858160"/>
                <a:gd name="connsiteY10" fmla="*/ 1075051 h 1088699"/>
                <a:gd name="connsiteX11" fmla="*/ 122830 w 858160"/>
                <a:gd name="connsiteY11" fmla="*/ 1088699 h 1088699"/>
                <a:gd name="connsiteX12" fmla="*/ 232012 w 858160"/>
                <a:gd name="connsiteY12" fmla="*/ 1075051 h 1088699"/>
                <a:gd name="connsiteX13" fmla="*/ 272955 w 858160"/>
                <a:gd name="connsiteY13" fmla="*/ 1061404 h 1088699"/>
                <a:gd name="connsiteX14" fmla="*/ 368489 w 858160"/>
                <a:gd name="connsiteY14" fmla="*/ 1075051 h 1088699"/>
                <a:gd name="connsiteX15" fmla="*/ 805205 w 858160"/>
                <a:gd name="connsiteY15" fmla="*/ 729364 h 1088699"/>
                <a:gd name="connsiteX0" fmla="*/ 805205 w 812426"/>
                <a:gd name="connsiteY0" fmla="*/ 709104 h 1068439"/>
                <a:gd name="connsiteX1" fmla="*/ 329297 w 812426"/>
                <a:gd name="connsiteY1" fmla="*/ 156726 h 1068439"/>
                <a:gd name="connsiteX2" fmla="*/ 150683 w 812426"/>
                <a:gd name="connsiteY2" fmla="*/ 76 h 1068439"/>
                <a:gd name="connsiteX3" fmla="*/ 119850 w 812426"/>
                <a:gd name="connsiteY3" fmla="*/ 140500 h 1068439"/>
                <a:gd name="connsiteX4" fmla="*/ 91970 w 812426"/>
                <a:gd name="connsiteY4" fmla="*/ 433736 h 1068439"/>
                <a:gd name="connsiteX5" fmla="*/ 68239 w 812426"/>
                <a:gd name="connsiteY5" fmla="*/ 671119 h 1068439"/>
                <a:gd name="connsiteX6" fmla="*/ 54591 w 812426"/>
                <a:gd name="connsiteY6" fmla="*/ 768188 h 1068439"/>
                <a:gd name="connsiteX7" fmla="*/ 27295 w 812426"/>
                <a:gd name="connsiteY7" fmla="*/ 863723 h 1068439"/>
                <a:gd name="connsiteX8" fmla="*/ 0 w 812426"/>
                <a:gd name="connsiteY8" fmla="*/ 904666 h 1068439"/>
                <a:gd name="connsiteX9" fmla="*/ 40943 w 812426"/>
                <a:gd name="connsiteY9" fmla="*/ 931962 h 1068439"/>
                <a:gd name="connsiteX10" fmla="*/ 81886 w 812426"/>
                <a:gd name="connsiteY10" fmla="*/ 1054791 h 1068439"/>
                <a:gd name="connsiteX11" fmla="*/ 122830 w 812426"/>
                <a:gd name="connsiteY11" fmla="*/ 1068439 h 1068439"/>
                <a:gd name="connsiteX12" fmla="*/ 232012 w 812426"/>
                <a:gd name="connsiteY12" fmla="*/ 1054791 h 1068439"/>
                <a:gd name="connsiteX13" fmla="*/ 272955 w 812426"/>
                <a:gd name="connsiteY13" fmla="*/ 1041144 h 1068439"/>
                <a:gd name="connsiteX14" fmla="*/ 368489 w 812426"/>
                <a:gd name="connsiteY14" fmla="*/ 1054791 h 1068439"/>
                <a:gd name="connsiteX15" fmla="*/ 805205 w 812426"/>
                <a:gd name="connsiteY15" fmla="*/ 709104 h 1068439"/>
                <a:gd name="connsiteX0" fmla="*/ 298424 w 387872"/>
                <a:gd name="connsiteY0" fmla="*/ 547742 h 1068439"/>
                <a:gd name="connsiteX1" fmla="*/ 329297 w 387872"/>
                <a:gd name="connsiteY1" fmla="*/ 156726 h 1068439"/>
                <a:gd name="connsiteX2" fmla="*/ 150683 w 387872"/>
                <a:gd name="connsiteY2" fmla="*/ 76 h 1068439"/>
                <a:gd name="connsiteX3" fmla="*/ 119850 w 387872"/>
                <a:gd name="connsiteY3" fmla="*/ 140500 h 1068439"/>
                <a:gd name="connsiteX4" fmla="*/ 91970 w 387872"/>
                <a:gd name="connsiteY4" fmla="*/ 433736 h 1068439"/>
                <a:gd name="connsiteX5" fmla="*/ 68239 w 387872"/>
                <a:gd name="connsiteY5" fmla="*/ 671119 h 1068439"/>
                <a:gd name="connsiteX6" fmla="*/ 54591 w 387872"/>
                <a:gd name="connsiteY6" fmla="*/ 768188 h 1068439"/>
                <a:gd name="connsiteX7" fmla="*/ 27295 w 387872"/>
                <a:gd name="connsiteY7" fmla="*/ 863723 h 1068439"/>
                <a:gd name="connsiteX8" fmla="*/ 0 w 387872"/>
                <a:gd name="connsiteY8" fmla="*/ 904666 h 1068439"/>
                <a:gd name="connsiteX9" fmla="*/ 40943 w 387872"/>
                <a:gd name="connsiteY9" fmla="*/ 931962 h 1068439"/>
                <a:gd name="connsiteX10" fmla="*/ 81886 w 387872"/>
                <a:gd name="connsiteY10" fmla="*/ 1054791 h 1068439"/>
                <a:gd name="connsiteX11" fmla="*/ 122830 w 387872"/>
                <a:gd name="connsiteY11" fmla="*/ 1068439 h 1068439"/>
                <a:gd name="connsiteX12" fmla="*/ 232012 w 387872"/>
                <a:gd name="connsiteY12" fmla="*/ 1054791 h 1068439"/>
                <a:gd name="connsiteX13" fmla="*/ 272955 w 387872"/>
                <a:gd name="connsiteY13" fmla="*/ 1041144 h 1068439"/>
                <a:gd name="connsiteX14" fmla="*/ 368489 w 387872"/>
                <a:gd name="connsiteY14" fmla="*/ 1054791 h 1068439"/>
                <a:gd name="connsiteX15" fmla="*/ 298424 w 387872"/>
                <a:gd name="connsiteY15" fmla="*/ 547742 h 1068439"/>
                <a:gd name="connsiteX0" fmla="*/ 298424 w 387872"/>
                <a:gd name="connsiteY0" fmla="*/ 594087 h 1114784"/>
                <a:gd name="connsiteX1" fmla="*/ 304373 w 387872"/>
                <a:gd name="connsiteY1" fmla="*/ 62756 h 1114784"/>
                <a:gd name="connsiteX2" fmla="*/ 150683 w 387872"/>
                <a:gd name="connsiteY2" fmla="*/ 46421 h 1114784"/>
                <a:gd name="connsiteX3" fmla="*/ 119850 w 387872"/>
                <a:gd name="connsiteY3" fmla="*/ 186845 h 1114784"/>
                <a:gd name="connsiteX4" fmla="*/ 91970 w 387872"/>
                <a:gd name="connsiteY4" fmla="*/ 480081 h 1114784"/>
                <a:gd name="connsiteX5" fmla="*/ 68239 w 387872"/>
                <a:gd name="connsiteY5" fmla="*/ 717464 h 1114784"/>
                <a:gd name="connsiteX6" fmla="*/ 54591 w 387872"/>
                <a:gd name="connsiteY6" fmla="*/ 814533 h 1114784"/>
                <a:gd name="connsiteX7" fmla="*/ 27295 w 387872"/>
                <a:gd name="connsiteY7" fmla="*/ 910068 h 1114784"/>
                <a:gd name="connsiteX8" fmla="*/ 0 w 387872"/>
                <a:gd name="connsiteY8" fmla="*/ 951011 h 1114784"/>
                <a:gd name="connsiteX9" fmla="*/ 40943 w 387872"/>
                <a:gd name="connsiteY9" fmla="*/ 978307 h 1114784"/>
                <a:gd name="connsiteX10" fmla="*/ 81886 w 387872"/>
                <a:gd name="connsiteY10" fmla="*/ 1101136 h 1114784"/>
                <a:gd name="connsiteX11" fmla="*/ 122830 w 387872"/>
                <a:gd name="connsiteY11" fmla="*/ 1114784 h 1114784"/>
                <a:gd name="connsiteX12" fmla="*/ 232012 w 387872"/>
                <a:gd name="connsiteY12" fmla="*/ 1101136 h 1114784"/>
                <a:gd name="connsiteX13" fmla="*/ 272955 w 387872"/>
                <a:gd name="connsiteY13" fmla="*/ 1087489 h 1114784"/>
                <a:gd name="connsiteX14" fmla="*/ 368489 w 387872"/>
                <a:gd name="connsiteY14" fmla="*/ 1101136 h 1114784"/>
                <a:gd name="connsiteX15" fmla="*/ 298424 w 387872"/>
                <a:gd name="connsiteY15" fmla="*/ 594087 h 1114784"/>
                <a:gd name="connsiteX0" fmla="*/ 339964 w 391011"/>
                <a:gd name="connsiteY0" fmla="*/ 299427 h 1114784"/>
                <a:gd name="connsiteX1" fmla="*/ 304373 w 391011"/>
                <a:gd name="connsiteY1" fmla="*/ 62756 h 1114784"/>
                <a:gd name="connsiteX2" fmla="*/ 150683 w 391011"/>
                <a:gd name="connsiteY2" fmla="*/ 46421 h 1114784"/>
                <a:gd name="connsiteX3" fmla="*/ 119850 w 391011"/>
                <a:gd name="connsiteY3" fmla="*/ 186845 h 1114784"/>
                <a:gd name="connsiteX4" fmla="*/ 91970 w 391011"/>
                <a:gd name="connsiteY4" fmla="*/ 480081 h 1114784"/>
                <a:gd name="connsiteX5" fmla="*/ 68239 w 391011"/>
                <a:gd name="connsiteY5" fmla="*/ 717464 h 1114784"/>
                <a:gd name="connsiteX6" fmla="*/ 54591 w 391011"/>
                <a:gd name="connsiteY6" fmla="*/ 814533 h 1114784"/>
                <a:gd name="connsiteX7" fmla="*/ 27295 w 391011"/>
                <a:gd name="connsiteY7" fmla="*/ 910068 h 1114784"/>
                <a:gd name="connsiteX8" fmla="*/ 0 w 391011"/>
                <a:gd name="connsiteY8" fmla="*/ 951011 h 1114784"/>
                <a:gd name="connsiteX9" fmla="*/ 40943 w 391011"/>
                <a:gd name="connsiteY9" fmla="*/ 978307 h 1114784"/>
                <a:gd name="connsiteX10" fmla="*/ 81886 w 391011"/>
                <a:gd name="connsiteY10" fmla="*/ 1101136 h 1114784"/>
                <a:gd name="connsiteX11" fmla="*/ 122830 w 391011"/>
                <a:gd name="connsiteY11" fmla="*/ 1114784 h 1114784"/>
                <a:gd name="connsiteX12" fmla="*/ 232012 w 391011"/>
                <a:gd name="connsiteY12" fmla="*/ 1101136 h 1114784"/>
                <a:gd name="connsiteX13" fmla="*/ 272955 w 391011"/>
                <a:gd name="connsiteY13" fmla="*/ 1087489 h 1114784"/>
                <a:gd name="connsiteX14" fmla="*/ 368489 w 391011"/>
                <a:gd name="connsiteY14" fmla="*/ 1101136 h 1114784"/>
                <a:gd name="connsiteX15" fmla="*/ 339964 w 391011"/>
                <a:gd name="connsiteY15" fmla="*/ 299427 h 1114784"/>
                <a:gd name="connsiteX0" fmla="*/ 339964 w 389155"/>
                <a:gd name="connsiteY0" fmla="*/ 299427 h 1131232"/>
                <a:gd name="connsiteX1" fmla="*/ 304373 w 389155"/>
                <a:gd name="connsiteY1" fmla="*/ 62756 h 1131232"/>
                <a:gd name="connsiteX2" fmla="*/ 150683 w 389155"/>
                <a:gd name="connsiteY2" fmla="*/ 46421 h 1131232"/>
                <a:gd name="connsiteX3" fmla="*/ 119850 w 389155"/>
                <a:gd name="connsiteY3" fmla="*/ 186845 h 1131232"/>
                <a:gd name="connsiteX4" fmla="*/ 91970 w 389155"/>
                <a:gd name="connsiteY4" fmla="*/ 480081 h 1131232"/>
                <a:gd name="connsiteX5" fmla="*/ 68239 w 389155"/>
                <a:gd name="connsiteY5" fmla="*/ 717464 h 1131232"/>
                <a:gd name="connsiteX6" fmla="*/ 54591 w 389155"/>
                <a:gd name="connsiteY6" fmla="*/ 814533 h 1131232"/>
                <a:gd name="connsiteX7" fmla="*/ 27295 w 389155"/>
                <a:gd name="connsiteY7" fmla="*/ 910068 h 1131232"/>
                <a:gd name="connsiteX8" fmla="*/ 0 w 389155"/>
                <a:gd name="connsiteY8" fmla="*/ 951011 h 1131232"/>
                <a:gd name="connsiteX9" fmla="*/ 40943 w 389155"/>
                <a:gd name="connsiteY9" fmla="*/ 978307 h 1131232"/>
                <a:gd name="connsiteX10" fmla="*/ 81886 w 389155"/>
                <a:gd name="connsiteY10" fmla="*/ 1101136 h 1131232"/>
                <a:gd name="connsiteX11" fmla="*/ 122830 w 389155"/>
                <a:gd name="connsiteY11" fmla="*/ 1114784 h 1131232"/>
                <a:gd name="connsiteX12" fmla="*/ 232012 w 389155"/>
                <a:gd name="connsiteY12" fmla="*/ 1101136 h 1131232"/>
                <a:gd name="connsiteX13" fmla="*/ 272955 w 389155"/>
                <a:gd name="connsiteY13" fmla="*/ 1087489 h 1131232"/>
                <a:gd name="connsiteX14" fmla="*/ 285410 w 389155"/>
                <a:gd name="connsiteY14" fmla="*/ 553911 h 1131232"/>
                <a:gd name="connsiteX15" fmla="*/ 339964 w 389155"/>
                <a:gd name="connsiteY15" fmla="*/ 299427 h 1131232"/>
                <a:gd name="connsiteX0" fmla="*/ 339964 w 389156"/>
                <a:gd name="connsiteY0" fmla="*/ 299427 h 1127333"/>
                <a:gd name="connsiteX1" fmla="*/ 304373 w 389156"/>
                <a:gd name="connsiteY1" fmla="*/ 62756 h 1127333"/>
                <a:gd name="connsiteX2" fmla="*/ 150683 w 389156"/>
                <a:gd name="connsiteY2" fmla="*/ 46421 h 1127333"/>
                <a:gd name="connsiteX3" fmla="*/ 119850 w 389156"/>
                <a:gd name="connsiteY3" fmla="*/ 186845 h 1127333"/>
                <a:gd name="connsiteX4" fmla="*/ 91970 w 389156"/>
                <a:gd name="connsiteY4" fmla="*/ 480081 h 1127333"/>
                <a:gd name="connsiteX5" fmla="*/ 68239 w 389156"/>
                <a:gd name="connsiteY5" fmla="*/ 717464 h 1127333"/>
                <a:gd name="connsiteX6" fmla="*/ 54591 w 389156"/>
                <a:gd name="connsiteY6" fmla="*/ 814533 h 1127333"/>
                <a:gd name="connsiteX7" fmla="*/ 27295 w 389156"/>
                <a:gd name="connsiteY7" fmla="*/ 910068 h 1127333"/>
                <a:gd name="connsiteX8" fmla="*/ 0 w 389156"/>
                <a:gd name="connsiteY8" fmla="*/ 951011 h 1127333"/>
                <a:gd name="connsiteX9" fmla="*/ 40943 w 389156"/>
                <a:gd name="connsiteY9" fmla="*/ 978307 h 1127333"/>
                <a:gd name="connsiteX10" fmla="*/ 81886 w 389156"/>
                <a:gd name="connsiteY10" fmla="*/ 1101136 h 1127333"/>
                <a:gd name="connsiteX11" fmla="*/ 122830 w 389156"/>
                <a:gd name="connsiteY11" fmla="*/ 1114784 h 1127333"/>
                <a:gd name="connsiteX12" fmla="*/ 232012 w 389156"/>
                <a:gd name="connsiteY12" fmla="*/ 1101136 h 1127333"/>
                <a:gd name="connsiteX13" fmla="*/ 206491 w 389156"/>
                <a:gd name="connsiteY13" fmla="*/ 799845 h 1127333"/>
                <a:gd name="connsiteX14" fmla="*/ 285410 w 389156"/>
                <a:gd name="connsiteY14" fmla="*/ 553911 h 1127333"/>
                <a:gd name="connsiteX15" fmla="*/ 339964 w 389156"/>
                <a:gd name="connsiteY15" fmla="*/ 299427 h 1127333"/>
                <a:gd name="connsiteX0" fmla="*/ 339964 w 389156"/>
                <a:gd name="connsiteY0" fmla="*/ 299427 h 1114784"/>
                <a:gd name="connsiteX1" fmla="*/ 304373 w 389156"/>
                <a:gd name="connsiteY1" fmla="*/ 62756 h 1114784"/>
                <a:gd name="connsiteX2" fmla="*/ 150683 w 389156"/>
                <a:gd name="connsiteY2" fmla="*/ 46421 h 1114784"/>
                <a:gd name="connsiteX3" fmla="*/ 119850 w 389156"/>
                <a:gd name="connsiteY3" fmla="*/ 186845 h 1114784"/>
                <a:gd name="connsiteX4" fmla="*/ 91970 w 389156"/>
                <a:gd name="connsiteY4" fmla="*/ 480081 h 1114784"/>
                <a:gd name="connsiteX5" fmla="*/ 68239 w 389156"/>
                <a:gd name="connsiteY5" fmla="*/ 717464 h 1114784"/>
                <a:gd name="connsiteX6" fmla="*/ 54591 w 389156"/>
                <a:gd name="connsiteY6" fmla="*/ 814533 h 1114784"/>
                <a:gd name="connsiteX7" fmla="*/ 27295 w 389156"/>
                <a:gd name="connsiteY7" fmla="*/ 910068 h 1114784"/>
                <a:gd name="connsiteX8" fmla="*/ 0 w 389156"/>
                <a:gd name="connsiteY8" fmla="*/ 951011 h 1114784"/>
                <a:gd name="connsiteX9" fmla="*/ 40943 w 389156"/>
                <a:gd name="connsiteY9" fmla="*/ 978307 h 1114784"/>
                <a:gd name="connsiteX10" fmla="*/ 81886 w 389156"/>
                <a:gd name="connsiteY10" fmla="*/ 1101136 h 1114784"/>
                <a:gd name="connsiteX11" fmla="*/ 122830 w 389156"/>
                <a:gd name="connsiteY11" fmla="*/ 1114784 h 1114784"/>
                <a:gd name="connsiteX12" fmla="*/ 157242 w 389156"/>
                <a:gd name="connsiteY12" fmla="*/ 981869 h 1114784"/>
                <a:gd name="connsiteX13" fmla="*/ 206491 w 389156"/>
                <a:gd name="connsiteY13" fmla="*/ 799845 h 1114784"/>
                <a:gd name="connsiteX14" fmla="*/ 285410 w 389156"/>
                <a:gd name="connsiteY14" fmla="*/ 553911 h 1114784"/>
                <a:gd name="connsiteX15" fmla="*/ 339964 w 389156"/>
                <a:gd name="connsiteY15" fmla="*/ 299427 h 1114784"/>
                <a:gd name="connsiteX0" fmla="*/ 339964 w 389156"/>
                <a:gd name="connsiteY0" fmla="*/ 299427 h 1114784"/>
                <a:gd name="connsiteX1" fmla="*/ 304373 w 389156"/>
                <a:gd name="connsiteY1" fmla="*/ 62756 h 1114784"/>
                <a:gd name="connsiteX2" fmla="*/ 150683 w 389156"/>
                <a:gd name="connsiteY2" fmla="*/ 46421 h 1114784"/>
                <a:gd name="connsiteX3" fmla="*/ 119850 w 389156"/>
                <a:gd name="connsiteY3" fmla="*/ 186845 h 1114784"/>
                <a:gd name="connsiteX4" fmla="*/ 91970 w 389156"/>
                <a:gd name="connsiteY4" fmla="*/ 480081 h 1114784"/>
                <a:gd name="connsiteX5" fmla="*/ 68239 w 389156"/>
                <a:gd name="connsiteY5" fmla="*/ 717464 h 1114784"/>
                <a:gd name="connsiteX6" fmla="*/ 54591 w 389156"/>
                <a:gd name="connsiteY6" fmla="*/ 814533 h 1114784"/>
                <a:gd name="connsiteX7" fmla="*/ 27295 w 389156"/>
                <a:gd name="connsiteY7" fmla="*/ 910068 h 1114784"/>
                <a:gd name="connsiteX8" fmla="*/ 0 w 389156"/>
                <a:gd name="connsiteY8" fmla="*/ 951011 h 1114784"/>
                <a:gd name="connsiteX9" fmla="*/ 40943 w 389156"/>
                <a:gd name="connsiteY9" fmla="*/ 978307 h 1114784"/>
                <a:gd name="connsiteX10" fmla="*/ 81886 w 389156"/>
                <a:gd name="connsiteY10" fmla="*/ 1101136 h 1114784"/>
                <a:gd name="connsiteX11" fmla="*/ 122830 w 389156"/>
                <a:gd name="connsiteY11" fmla="*/ 1114784 h 1114784"/>
                <a:gd name="connsiteX12" fmla="*/ 157242 w 389156"/>
                <a:gd name="connsiteY12" fmla="*/ 981869 h 1114784"/>
                <a:gd name="connsiteX13" fmla="*/ 206491 w 389156"/>
                <a:gd name="connsiteY13" fmla="*/ 799845 h 1114784"/>
                <a:gd name="connsiteX14" fmla="*/ 243871 w 389156"/>
                <a:gd name="connsiteY14" fmla="*/ 525848 h 1114784"/>
                <a:gd name="connsiteX15" fmla="*/ 339964 w 389156"/>
                <a:gd name="connsiteY15" fmla="*/ 299427 h 1114784"/>
                <a:gd name="connsiteX0" fmla="*/ 339964 w 389156"/>
                <a:gd name="connsiteY0" fmla="*/ 299427 h 1114784"/>
                <a:gd name="connsiteX1" fmla="*/ 304373 w 389156"/>
                <a:gd name="connsiteY1" fmla="*/ 62756 h 1114784"/>
                <a:gd name="connsiteX2" fmla="*/ 150683 w 389156"/>
                <a:gd name="connsiteY2" fmla="*/ 46421 h 1114784"/>
                <a:gd name="connsiteX3" fmla="*/ 119850 w 389156"/>
                <a:gd name="connsiteY3" fmla="*/ 186845 h 1114784"/>
                <a:gd name="connsiteX4" fmla="*/ 91970 w 389156"/>
                <a:gd name="connsiteY4" fmla="*/ 480081 h 1114784"/>
                <a:gd name="connsiteX5" fmla="*/ 68239 w 389156"/>
                <a:gd name="connsiteY5" fmla="*/ 717464 h 1114784"/>
                <a:gd name="connsiteX6" fmla="*/ 54591 w 389156"/>
                <a:gd name="connsiteY6" fmla="*/ 814533 h 1114784"/>
                <a:gd name="connsiteX7" fmla="*/ 27295 w 389156"/>
                <a:gd name="connsiteY7" fmla="*/ 910068 h 1114784"/>
                <a:gd name="connsiteX8" fmla="*/ 0 w 389156"/>
                <a:gd name="connsiteY8" fmla="*/ 951011 h 1114784"/>
                <a:gd name="connsiteX9" fmla="*/ 40943 w 389156"/>
                <a:gd name="connsiteY9" fmla="*/ 978307 h 1114784"/>
                <a:gd name="connsiteX10" fmla="*/ 81886 w 389156"/>
                <a:gd name="connsiteY10" fmla="*/ 1101136 h 1114784"/>
                <a:gd name="connsiteX11" fmla="*/ 122830 w 389156"/>
                <a:gd name="connsiteY11" fmla="*/ 1114784 h 1114784"/>
                <a:gd name="connsiteX12" fmla="*/ 157242 w 389156"/>
                <a:gd name="connsiteY12" fmla="*/ 981869 h 1114784"/>
                <a:gd name="connsiteX13" fmla="*/ 206491 w 389156"/>
                <a:gd name="connsiteY13" fmla="*/ 799845 h 1114784"/>
                <a:gd name="connsiteX14" fmla="*/ 243871 w 389156"/>
                <a:gd name="connsiteY14" fmla="*/ 525848 h 1114784"/>
                <a:gd name="connsiteX15" fmla="*/ 339964 w 389156"/>
                <a:gd name="connsiteY15" fmla="*/ 299427 h 1114784"/>
                <a:gd name="connsiteX0" fmla="*/ 243871 w 306926"/>
                <a:gd name="connsiteY0" fmla="*/ 509601 h 1098537"/>
                <a:gd name="connsiteX1" fmla="*/ 304373 w 306926"/>
                <a:gd name="connsiteY1" fmla="*/ 46509 h 1098537"/>
                <a:gd name="connsiteX2" fmla="*/ 150683 w 306926"/>
                <a:gd name="connsiteY2" fmla="*/ 30174 h 1098537"/>
                <a:gd name="connsiteX3" fmla="*/ 119850 w 306926"/>
                <a:gd name="connsiteY3" fmla="*/ 170598 h 1098537"/>
                <a:gd name="connsiteX4" fmla="*/ 91970 w 306926"/>
                <a:gd name="connsiteY4" fmla="*/ 463834 h 1098537"/>
                <a:gd name="connsiteX5" fmla="*/ 68239 w 306926"/>
                <a:gd name="connsiteY5" fmla="*/ 701217 h 1098537"/>
                <a:gd name="connsiteX6" fmla="*/ 54591 w 306926"/>
                <a:gd name="connsiteY6" fmla="*/ 798286 h 1098537"/>
                <a:gd name="connsiteX7" fmla="*/ 27295 w 306926"/>
                <a:gd name="connsiteY7" fmla="*/ 893821 h 1098537"/>
                <a:gd name="connsiteX8" fmla="*/ 0 w 306926"/>
                <a:gd name="connsiteY8" fmla="*/ 934764 h 1098537"/>
                <a:gd name="connsiteX9" fmla="*/ 40943 w 306926"/>
                <a:gd name="connsiteY9" fmla="*/ 962060 h 1098537"/>
                <a:gd name="connsiteX10" fmla="*/ 81886 w 306926"/>
                <a:gd name="connsiteY10" fmla="*/ 1084889 h 1098537"/>
                <a:gd name="connsiteX11" fmla="*/ 122830 w 306926"/>
                <a:gd name="connsiteY11" fmla="*/ 1098537 h 1098537"/>
                <a:gd name="connsiteX12" fmla="*/ 157242 w 306926"/>
                <a:gd name="connsiteY12" fmla="*/ 965622 h 1098537"/>
                <a:gd name="connsiteX13" fmla="*/ 206491 w 306926"/>
                <a:gd name="connsiteY13" fmla="*/ 783598 h 1098537"/>
                <a:gd name="connsiteX14" fmla="*/ 243871 w 306926"/>
                <a:gd name="connsiteY14" fmla="*/ 509601 h 1098537"/>
                <a:gd name="connsiteX0" fmla="*/ 243871 w 262311"/>
                <a:gd name="connsiteY0" fmla="*/ 479429 h 1068365"/>
                <a:gd name="connsiteX1" fmla="*/ 254526 w 262311"/>
                <a:gd name="connsiteY1" fmla="*/ 142620 h 1068365"/>
                <a:gd name="connsiteX2" fmla="*/ 150683 w 262311"/>
                <a:gd name="connsiteY2" fmla="*/ 2 h 1068365"/>
                <a:gd name="connsiteX3" fmla="*/ 119850 w 262311"/>
                <a:gd name="connsiteY3" fmla="*/ 140426 h 1068365"/>
                <a:gd name="connsiteX4" fmla="*/ 91970 w 262311"/>
                <a:gd name="connsiteY4" fmla="*/ 433662 h 1068365"/>
                <a:gd name="connsiteX5" fmla="*/ 68239 w 262311"/>
                <a:gd name="connsiteY5" fmla="*/ 671045 h 1068365"/>
                <a:gd name="connsiteX6" fmla="*/ 54591 w 262311"/>
                <a:gd name="connsiteY6" fmla="*/ 768114 h 1068365"/>
                <a:gd name="connsiteX7" fmla="*/ 27295 w 262311"/>
                <a:gd name="connsiteY7" fmla="*/ 863649 h 1068365"/>
                <a:gd name="connsiteX8" fmla="*/ 0 w 262311"/>
                <a:gd name="connsiteY8" fmla="*/ 904592 h 1068365"/>
                <a:gd name="connsiteX9" fmla="*/ 40943 w 262311"/>
                <a:gd name="connsiteY9" fmla="*/ 931888 h 1068365"/>
                <a:gd name="connsiteX10" fmla="*/ 81886 w 262311"/>
                <a:gd name="connsiteY10" fmla="*/ 1054717 h 1068365"/>
                <a:gd name="connsiteX11" fmla="*/ 122830 w 262311"/>
                <a:gd name="connsiteY11" fmla="*/ 1068365 h 1068365"/>
                <a:gd name="connsiteX12" fmla="*/ 157242 w 262311"/>
                <a:gd name="connsiteY12" fmla="*/ 935450 h 1068365"/>
                <a:gd name="connsiteX13" fmla="*/ 206491 w 262311"/>
                <a:gd name="connsiteY13" fmla="*/ 753426 h 1068365"/>
                <a:gd name="connsiteX14" fmla="*/ 243871 w 262311"/>
                <a:gd name="connsiteY14" fmla="*/ 479429 h 1068365"/>
                <a:gd name="connsiteX0" fmla="*/ 217017 w 235457"/>
                <a:gd name="connsiteY0" fmla="*/ 479429 h 1068365"/>
                <a:gd name="connsiteX1" fmla="*/ 227672 w 235457"/>
                <a:gd name="connsiteY1" fmla="*/ 142620 h 1068365"/>
                <a:gd name="connsiteX2" fmla="*/ 123829 w 235457"/>
                <a:gd name="connsiteY2" fmla="*/ 2 h 1068365"/>
                <a:gd name="connsiteX3" fmla="*/ 92996 w 235457"/>
                <a:gd name="connsiteY3" fmla="*/ 140426 h 1068365"/>
                <a:gd name="connsiteX4" fmla="*/ 65116 w 235457"/>
                <a:gd name="connsiteY4" fmla="*/ 433662 h 1068365"/>
                <a:gd name="connsiteX5" fmla="*/ 41385 w 235457"/>
                <a:gd name="connsiteY5" fmla="*/ 671045 h 1068365"/>
                <a:gd name="connsiteX6" fmla="*/ 27737 w 235457"/>
                <a:gd name="connsiteY6" fmla="*/ 768114 h 1068365"/>
                <a:gd name="connsiteX7" fmla="*/ 441 w 235457"/>
                <a:gd name="connsiteY7" fmla="*/ 863649 h 1068365"/>
                <a:gd name="connsiteX8" fmla="*/ 14089 w 235457"/>
                <a:gd name="connsiteY8" fmla="*/ 931888 h 1068365"/>
                <a:gd name="connsiteX9" fmla="*/ 55032 w 235457"/>
                <a:gd name="connsiteY9" fmla="*/ 1054717 h 1068365"/>
                <a:gd name="connsiteX10" fmla="*/ 95976 w 235457"/>
                <a:gd name="connsiteY10" fmla="*/ 1068365 h 1068365"/>
                <a:gd name="connsiteX11" fmla="*/ 130388 w 235457"/>
                <a:gd name="connsiteY11" fmla="*/ 935450 h 1068365"/>
                <a:gd name="connsiteX12" fmla="*/ 179637 w 235457"/>
                <a:gd name="connsiteY12" fmla="*/ 753426 h 1068365"/>
                <a:gd name="connsiteX13" fmla="*/ 217017 w 235457"/>
                <a:gd name="connsiteY13" fmla="*/ 479429 h 1068365"/>
                <a:gd name="connsiteX0" fmla="*/ 203050 w 221490"/>
                <a:gd name="connsiteY0" fmla="*/ 479429 h 1068365"/>
                <a:gd name="connsiteX1" fmla="*/ 213705 w 221490"/>
                <a:gd name="connsiteY1" fmla="*/ 142620 h 1068365"/>
                <a:gd name="connsiteX2" fmla="*/ 109862 w 221490"/>
                <a:gd name="connsiteY2" fmla="*/ 2 h 1068365"/>
                <a:gd name="connsiteX3" fmla="*/ 79029 w 221490"/>
                <a:gd name="connsiteY3" fmla="*/ 140426 h 1068365"/>
                <a:gd name="connsiteX4" fmla="*/ 51149 w 221490"/>
                <a:gd name="connsiteY4" fmla="*/ 433662 h 1068365"/>
                <a:gd name="connsiteX5" fmla="*/ 27418 w 221490"/>
                <a:gd name="connsiteY5" fmla="*/ 671045 h 1068365"/>
                <a:gd name="connsiteX6" fmla="*/ 13770 w 221490"/>
                <a:gd name="connsiteY6" fmla="*/ 768114 h 1068365"/>
                <a:gd name="connsiteX7" fmla="*/ 28013 w 221490"/>
                <a:gd name="connsiteY7" fmla="*/ 856634 h 1068365"/>
                <a:gd name="connsiteX8" fmla="*/ 122 w 221490"/>
                <a:gd name="connsiteY8" fmla="*/ 931888 h 1068365"/>
                <a:gd name="connsiteX9" fmla="*/ 41065 w 221490"/>
                <a:gd name="connsiteY9" fmla="*/ 1054717 h 1068365"/>
                <a:gd name="connsiteX10" fmla="*/ 82009 w 221490"/>
                <a:gd name="connsiteY10" fmla="*/ 1068365 h 1068365"/>
                <a:gd name="connsiteX11" fmla="*/ 116421 w 221490"/>
                <a:gd name="connsiteY11" fmla="*/ 935450 h 1068365"/>
                <a:gd name="connsiteX12" fmla="*/ 165670 w 221490"/>
                <a:gd name="connsiteY12" fmla="*/ 753426 h 1068365"/>
                <a:gd name="connsiteX13" fmla="*/ 203050 w 221490"/>
                <a:gd name="connsiteY13" fmla="*/ 479429 h 1068365"/>
                <a:gd name="connsiteX0" fmla="*/ 189281 w 207721"/>
                <a:gd name="connsiteY0" fmla="*/ 479429 h 1068365"/>
                <a:gd name="connsiteX1" fmla="*/ 199936 w 207721"/>
                <a:gd name="connsiteY1" fmla="*/ 142620 h 1068365"/>
                <a:gd name="connsiteX2" fmla="*/ 96093 w 207721"/>
                <a:gd name="connsiteY2" fmla="*/ 2 h 1068365"/>
                <a:gd name="connsiteX3" fmla="*/ 65260 w 207721"/>
                <a:gd name="connsiteY3" fmla="*/ 140426 h 1068365"/>
                <a:gd name="connsiteX4" fmla="*/ 37380 w 207721"/>
                <a:gd name="connsiteY4" fmla="*/ 433662 h 1068365"/>
                <a:gd name="connsiteX5" fmla="*/ 13649 w 207721"/>
                <a:gd name="connsiteY5" fmla="*/ 671045 h 1068365"/>
                <a:gd name="connsiteX6" fmla="*/ 1 w 207721"/>
                <a:gd name="connsiteY6" fmla="*/ 768114 h 1068365"/>
                <a:gd name="connsiteX7" fmla="*/ 14244 w 207721"/>
                <a:gd name="connsiteY7" fmla="*/ 856634 h 1068365"/>
                <a:gd name="connsiteX8" fmla="*/ 36200 w 207721"/>
                <a:gd name="connsiteY8" fmla="*/ 931888 h 1068365"/>
                <a:gd name="connsiteX9" fmla="*/ 27296 w 207721"/>
                <a:gd name="connsiteY9" fmla="*/ 1054717 h 1068365"/>
                <a:gd name="connsiteX10" fmla="*/ 68240 w 207721"/>
                <a:gd name="connsiteY10" fmla="*/ 1068365 h 1068365"/>
                <a:gd name="connsiteX11" fmla="*/ 102652 w 207721"/>
                <a:gd name="connsiteY11" fmla="*/ 935450 h 1068365"/>
                <a:gd name="connsiteX12" fmla="*/ 151901 w 207721"/>
                <a:gd name="connsiteY12" fmla="*/ 753426 h 1068365"/>
                <a:gd name="connsiteX13" fmla="*/ 189281 w 207721"/>
                <a:gd name="connsiteY13" fmla="*/ 479429 h 1068365"/>
                <a:gd name="connsiteX0" fmla="*/ 189281 w 207721"/>
                <a:gd name="connsiteY0" fmla="*/ 479429 h 1068365"/>
                <a:gd name="connsiteX1" fmla="*/ 199936 w 207721"/>
                <a:gd name="connsiteY1" fmla="*/ 142620 h 1068365"/>
                <a:gd name="connsiteX2" fmla="*/ 96093 w 207721"/>
                <a:gd name="connsiteY2" fmla="*/ 2 h 1068365"/>
                <a:gd name="connsiteX3" fmla="*/ 65260 w 207721"/>
                <a:gd name="connsiteY3" fmla="*/ 140426 h 1068365"/>
                <a:gd name="connsiteX4" fmla="*/ 37380 w 207721"/>
                <a:gd name="connsiteY4" fmla="*/ 433662 h 1068365"/>
                <a:gd name="connsiteX5" fmla="*/ 13649 w 207721"/>
                <a:gd name="connsiteY5" fmla="*/ 671045 h 1068365"/>
                <a:gd name="connsiteX6" fmla="*/ 1 w 207721"/>
                <a:gd name="connsiteY6" fmla="*/ 768114 h 1068365"/>
                <a:gd name="connsiteX7" fmla="*/ 14244 w 207721"/>
                <a:gd name="connsiteY7" fmla="*/ 856634 h 1068365"/>
                <a:gd name="connsiteX8" fmla="*/ 24248 w 207721"/>
                <a:gd name="connsiteY8" fmla="*/ 943259 h 1068365"/>
                <a:gd name="connsiteX9" fmla="*/ 27296 w 207721"/>
                <a:gd name="connsiteY9" fmla="*/ 1054717 h 1068365"/>
                <a:gd name="connsiteX10" fmla="*/ 68240 w 207721"/>
                <a:gd name="connsiteY10" fmla="*/ 1068365 h 1068365"/>
                <a:gd name="connsiteX11" fmla="*/ 102652 w 207721"/>
                <a:gd name="connsiteY11" fmla="*/ 935450 h 1068365"/>
                <a:gd name="connsiteX12" fmla="*/ 151901 w 207721"/>
                <a:gd name="connsiteY12" fmla="*/ 753426 h 1068365"/>
                <a:gd name="connsiteX13" fmla="*/ 189281 w 207721"/>
                <a:gd name="connsiteY13" fmla="*/ 479429 h 1068365"/>
                <a:gd name="connsiteX0" fmla="*/ 189281 w 205627"/>
                <a:gd name="connsiteY0" fmla="*/ 360372 h 949308"/>
                <a:gd name="connsiteX1" fmla="*/ 199936 w 205627"/>
                <a:gd name="connsiteY1" fmla="*/ 23563 h 949308"/>
                <a:gd name="connsiteX2" fmla="*/ 124446 w 205627"/>
                <a:gd name="connsiteY2" fmla="*/ 27622 h 949308"/>
                <a:gd name="connsiteX3" fmla="*/ 65260 w 205627"/>
                <a:gd name="connsiteY3" fmla="*/ 21369 h 949308"/>
                <a:gd name="connsiteX4" fmla="*/ 37380 w 205627"/>
                <a:gd name="connsiteY4" fmla="*/ 314605 h 949308"/>
                <a:gd name="connsiteX5" fmla="*/ 13649 w 205627"/>
                <a:gd name="connsiteY5" fmla="*/ 551988 h 949308"/>
                <a:gd name="connsiteX6" fmla="*/ 1 w 205627"/>
                <a:gd name="connsiteY6" fmla="*/ 649057 h 949308"/>
                <a:gd name="connsiteX7" fmla="*/ 14244 w 205627"/>
                <a:gd name="connsiteY7" fmla="*/ 737577 h 949308"/>
                <a:gd name="connsiteX8" fmla="*/ 24248 w 205627"/>
                <a:gd name="connsiteY8" fmla="*/ 824202 h 949308"/>
                <a:gd name="connsiteX9" fmla="*/ 27296 w 205627"/>
                <a:gd name="connsiteY9" fmla="*/ 935660 h 949308"/>
                <a:gd name="connsiteX10" fmla="*/ 68240 w 205627"/>
                <a:gd name="connsiteY10" fmla="*/ 949308 h 949308"/>
                <a:gd name="connsiteX11" fmla="*/ 102652 w 205627"/>
                <a:gd name="connsiteY11" fmla="*/ 816393 h 949308"/>
                <a:gd name="connsiteX12" fmla="*/ 151901 w 205627"/>
                <a:gd name="connsiteY12" fmla="*/ 634369 h 949308"/>
                <a:gd name="connsiteX13" fmla="*/ 189281 w 205627"/>
                <a:gd name="connsiteY13" fmla="*/ 360372 h 949308"/>
                <a:gd name="connsiteX0" fmla="*/ 189281 w 193650"/>
                <a:gd name="connsiteY0" fmla="*/ 362602 h 951538"/>
                <a:gd name="connsiteX1" fmla="*/ 160950 w 193650"/>
                <a:gd name="connsiteY1" fmla="*/ 126949 h 951538"/>
                <a:gd name="connsiteX2" fmla="*/ 124446 w 193650"/>
                <a:gd name="connsiteY2" fmla="*/ 29852 h 951538"/>
                <a:gd name="connsiteX3" fmla="*/ 65260 w 193650"/>
                <a:gd name="connsiteY3" fmla="*/ 23599 h 951538"/>
                <a:gd name="connsiteX4" fmla="*/ 37380 w 193650"/>
                <a:gd name="connsiteY4" fmla="*/ 316835 h 951538"/>
                <a:gd name="connsiteX5" fmla="*/ 13649 w 193650"/>
                <a:gd name="connsiteY5" fmla="*/ 554218 h 951538"/>
                <a:gd name="connsiteX6" fmla="*/ 1 w 193650"/>
                <a:gd name="connsiteY6" fmla="*/ 651287 h 951538"/>
                <a:gd name="connsiteX7" fmla="*/ 14244 w 193650"/>
                <a:gd name="connsiteY7" fmla="*/ 739807 h 951538"/>
                <a:gd name="connsiteX8" fmla="*/ 24248 w 193650"/>
                <a:gd name="connsiteY8" fmla="*/ 826432 h 951538"/>
                <a:gd name="connsiteX9" fmla="*/ 27296 w 193650"/>
                <a:gd name="connsiteY9" fmla="*/ 937890 h 951538"/>
                <a:gd name="connsiteX10" fmla="*/ 68240 w 193650"/>
                <a:gd name="connsiteY10" fmla="*/ 951538 h 951538"/>
                <a:gd name="connsiteX11" fmla="*/ 102652 w 193650"/>
                <a:gd name="connsiteY11" fmla="*/ 818623 h 951538"/>
                <a:gd name="connsiteX12" fmla="*/ 151901 w 193650"/>
                <a:gd name="connsiteY12" fmla="*/ 636599 h 951538"/>
                <a:gd name="connsiteX13" fmla="*/ 189281 w 193650"/>
                <a:gd name="connsiteY13" fmla="*/ 362602 h 951538"/>
                <a:gd name="connsiteX0" fmla="*/ 189281 w 193650"/>
                <a:gd name="connsiteY0" fmla="*/ 333263 h 922199"/>
                <a:gd name="connsiteX1" fmla="*/ 160950 w 193650"/>
                <a:gd name="connsiteY1" fmla="*/ 97610 h 922199"/>
                <a:gd name="connsiteX2" fmla="*/ 124446 w 193650"/>
                <a:gd name="connsiteY2" fmla="*/ 513 h 922199"/>
                <a:gd name="connsiteX3" fmla="*/ 54628 w 193650"/>
                <a:gd name="connsiteY3" fmla="*/ 70128 h 922199"/>
                <a:gd name="connsiteX4" fmla="*/ 37380 w 193650"/>
                <a:gd name="connsiteY4" fmla="*/ 287496 h 922199"/>
                <a:gd name="connsiteX5" fmla="*/ 13649 w 193650"/>
                <a:gd name="connsiteY5" fmla="*/ 524879 h 922199"/>
                <a:gd name="connsiteX6" fmla="*/ 1 w 193650"/>
                <a:gd name="connsiteY6" fmla="*/ 621948 h 922199"/>
                <a:gd name="connsiteX7" fmla="*/ 14244 w 193650"/>
                <a:gd name="connsiteY7" fmla="*/ 710468 h 922199"/>
                <a:gd name="connsiteX8" fmla="*/ 24248 w 193650"/>
                <a:gd name="connsiteY8" fmla="*/ 797093 h 922199"/>
                <a:gd name="connsiteX9" fmla="*/ 27296 w 193650"/>
                <a:gd name="connsiteY9" fmla="*/ 908551 h 922199"/>
                <a:gd name="connsiteX10" fmla="*/ 68240 w 193650"/>
                <a:gd name="connsiteY10" fmla="*/ 922199 h 922199"/>
                <a:gd name="connsiteX11" fmla="*/ 102652 w 193650"/>
                <a:gd name="connsiteY11" fmla="*/ 789284 h 922199"/>
                <a:gd name="connsiteX12" fmla="*/ 151901 w 193650"/>
                <a:gd name="connsiteY12" fmla="*/ 607260 h 922199"/>
                <a:gd name="connsiteX13" fmla="*/ 189281 w 193650"/>
                <a:gd name="connsiteY13" fmla="*/ 333263 h 922199"/>
                <a:gd name="connsiteX0" fmla="*/ 189281 w 193650"/>
                <a:gd name="connsiteY0" fmla="*/ 333141 h 922077"/>
                <a:gd name="connsiteX1" fmla="*/ 160950 w 193650"/>
                <a:gd name="connsiteY1" fmla="*/ 97488 h 922077"/>
                <a:gd name="connsiteX2" fmla="*/ 124446 w 193650"/>
                <a:gd name="connsiteY2" fmla="*/ 391 h 922077"/>
                <a:gd name="connsiteX3" fmla="*/ 54628 w 193650"/>
                <a:gd name="connsiteY3" fmla="*/ 70006 h 922077"/>
                <a:gd name="connsiteX4" fmla="*/ 37380 w 193650"/>
                <a:gd name="connsiteY4" fmla="*/ 287374 h 922077"/>
                <a:gd name="connsiteX5" fmla="*/ 13649 w 193650"/>
                <a:gd name="connsiteY5" fmla="*/ 524757 h 922077"/>
                <a:gd name="connsiteX6" fmla="*/ 1 w 193650"/>
                <a:gd name="connsiteY6" fmla="*/ 621826 h 922077"/>
                <a:gd name="connsiteX7" fmla="*/ 14244 w 193650"/>
                <a:gd name="connsiteY7" fmla="*/ 710346 h 922077"/>
                <a:gd name="connsiteX8" fmla="*/ 24248 w 193650"/>
                <a:gd name="connsiteY8" fmla="*/ 796971 h 922077"/>
                <a:gd name="connsiteX9" fmla="*/ 27296 w 193650"/>
                <a:gd name="connsiteY9" fmla="*/ 908429 h 922077"/>
                <a:gd name="connsiteX10" fmla="*/ 68240 w 193650"/>
                <a:gd name="connsiteY10" fmla="*/ 922077 h 922077"/>
                <a:gd name="connsiteX11" fmla="*/ 102652 w 193650"/>
                <a:gd name="connsiteY11" fmla="*/ 789162 h 922077"/>
                <a:gd name="connsiteX12" fmla="*/ 151901 w 193650"/>
                <a:gd name="connsiteY12" fmla="*/ 607138 h 922077"/>
                <a:gd name="connsiteX13" fmla="*/ 189281 w 193650"/>
                <a:gd name="connsiteY13" fmla="*/ 333141 h 922077"/>
                <a:gd name="connsiteX0" fmla="*/ 189281 w 193863"/>
                <a:gd name="connsiteY0" fmla="*/ 271345 h 860281"/>
                <a:gd name="connsiteX1" fmla="*/ 160950 w 193863"/>
                <a:gd name="connsiteY1" fmla="*/ 35692 h 860281"/>
                <a:gd name="connsiteX2" fmla="*/ 110269 w 193863"/>
                <a:gd name="connsiteY2" fmla="*/ 44810 h 860281"/>
                <a:gd name="connsiteX3" fmla="*/ 54628 w 193863"/>
                <a:gd name="connsiteY3" fmla="*/ 8210 h 860281"/>
                <a:gd name="connsiteX4" fmla="*/ 37380 w 193863"/>
                <a:gd name="connsiteY4" fmla="*/ 225578 h 860281"/>
                <a:gd name="connsiteX5" fmla="*/ 13649 w 193863"/>
                <a:gd name="connsiteY5" fmla="*/ 462961 h 860281"/>
                <a:gd name="connsiteX6" fmla="*/ 1 w 193863"/>
                <a:gd name="connsiteY6" fmla="*/ 560030 h 860281"/>
                <a:gd name="connsiteX7" fmla="*/ 14244 w 193863"/>
                <a:gd name="connsiteY7" fmla="*/ 648550 h 860281"/>
                <a:gd name="connsiteX8" fmla="*/ 24248 w 193863"/>
                <a:gd name="connsiteY8" fmla="*/ 735175 h 860281"/>
                <a:gd name="connsiteX9" fmla="*/ 27296 w 193863"/>
                <a:gd name="connsiteY9" fmla="*/ 846633 h 860281"/>
                <a:gd name="connsiteX10" fmla="*/ 68240 w 193863"/>
                <a:gd name="connsiteY10" fmla="*/ 860281 h 860281"/>
                <a:gd name="connsiteX11" fmla="*/ 102652 w 193863"/>
                <a:gd name="connsiteY11" fmla="*/ 727366 h 860281"/>
                <a:gd name="connsiteX12" fmla="*/ 151901 w 193863"/>
                <a:gd name="connsiteY12" fmla="*/ 545342 h 860281"/>
                <a:gd name="connsiteX13" fmla="*/ 189281 w 193863"/>
                <a:gd name="connsiteY13" fmla="*/ 271345 h 860281"/>
                <a:gd name="connsiteX0" fmla="*/ 189281 w 193237"/>
                <a:gd name="connsiteY0" fmla="*/ 271743 h 860679"/>
                <a:gd name="connsiteX1" fmla="*/ 153862 w 193237"/>
                <a:gd name="connsiteY1" fmla="*/ 61379 h 860679"/>
                <a:gd name="connsiteX2" fmla="*/ 110269 w 193237"/>
                <a:gd name="connsiteY2" fmla="*/ 45208 h 860679"/>
                <a:gd name="connsiteX3" fmla="*/ 54628 w 193237"/>
                <a:gd name="connsiteY3" fmla="*/ 8608 h 860679"/>
                <a:gd name="connsiteX4" fmla="*/ 37380 w 193237"/>
                <a:gd name="connsiteY4" fmla="*/ 225976 h 860679"/>
                <a:gd name="connsiteX5" fmla="*/ 13649 w 193237"/>
                <a:gd name="connsiteY5" fmla="*/ 463359 h 860679"/>
                <a:gd name="connsiteX6" fmla="*/ 1 w 193237"/>
                <a:gd name="connsiteY6" fmla="*/ 560428 h 860679"/>
                <a:gd name="connsiteX7" fmla="*/ 14244 w 193237"/>
                <a:gd name="connsiteY7" fmla="*/ 648948 h 860679"/>
                <a:gd name="connsiteX8" fmla="*/ 24248 w 193237"/>
                <a:gd name="connsiteY8" fmla="*/ 735573 h 860679"/>
                <a:gd name="connsiteX9" fmla="*/ 27296 w 193237"/>
                <a:gd name="connsiteY9" fmla="*/ 847031 h 860679"/>
                <a:gd name="connsiteX10" fmla="*/ 68240 w 193237"/>
                <a:gd name="connsiteY10" fmla="*/ 860679 h 860679"/>
                <a:gd name="connsiteX11" fmla="*/ 102652 w 193237"/>
                <a:gd name="connsiteY11" fmla="*/ 727764 h 860679"/>
                <a:gd name="connsiteX12" fmla="*/ 151901 w 193237"/>
                <a:gd name="connsiteY12" fmla="*/ 545740 h 860679"/>
                <a:gd name="connsiteX13" fmla="*/ 189281 w 193237"/>
                <a:gd name="connsiteY13" fmla="*/ 271743 h 860679"/>
                <a:gd name="connsiteX0" fmla="*/ 189281 w 193237"/>
                <a:gd name="connsiteY0" fmla="*/ 232551 h 821487"/>
                <a:gd name="connsiteX1" fmla="*/ 153862 w 193237"/>
                <a:gd name="connsiteY1" fmla="*/ 22187 h 821487"/>
                <a:gd name="connsiteX2" fmla="*/ 110269 w 193237"/>
                <a:gd name="connsiteY2" fmla="*/ 6016 h 821487"/>
                <a:gd name="connsiteX3" fmla="*/ 43996 w 193237"/>
                <a:gd name="connsiteY3" fmla="*/ 19995 h 821487"/>
                <a:gd name="connsiteX4" fmla="*/ 37380 w 193237"/>
                <a:gd name="connsiteY4" fmla="*/ 186784 h 821487"/>
                <a:gd name="connsiteX5" fmla="*/ 13649 w 193237"/>
                <a:gd name="connsiteY5" fmla="*/ 424167 h 821487"/>
                <a:gd name="connsiteX6" fmla="*/ 1 w 193237"/>
                <a:gd name="connsiteY6" fmla="*/ 521236 h 821487"/>
                <a:gd name="connsiteX7" fmla="*/ 14244 w 193237"/>
                <a:gd name="connsiteY7" fmla="*/ 609756 h 821487"/>
                <a:gd name="connsiteX8" fmla="*/ 24248 w 193237"/>
                <a:gd name="connsiteY8" fmla="*/ 696381 h 821487"/>
                <a:gd name="connsiteX9" fmla="*/ 27296 w 193237"/>
                <a:gd name="connsiteY9" fmla="*/ 807839 h 821487"/>
                <a:gd name="connsiteX10" fmla="*/ 68240 w 193237"/>
                <a:gd name="connsiteY10" fmla="*/ 821487 h 821487"/>
                <a:gd name="connsiteX11" fmla="*/ 102652 w 193237"/>
                <a:gd name="connsiteY11" fmla="*/ 688572 h 821487"/>
                <a:gd name="connsiteX12" fmla="*/ 151901 w 193237"/>
                <a:gd name="connsiteY12" fmla="*/ 506548 h 821487"/>
                <a:gd name="connsiteX13" fmla="*/ 189281 w 193237"/>
                <a:gd name="connsiteY13" fmla="*/ 232551 h 821487"/>
                <a:gd name="connsiteX0" fmla="*/ 189281 w 193237"/>
                <a:gd name="connsiteY0" fmla="*/ 232551 h 821487"/>
                <a:gd name="connsiteX1" fmla="*/ 153862 w 193237"/>
                <a:gd name="connsiteY1" fmla="*/ 22187 h 821487"/>
                <a:gd name="connsiteX2" fmla="*/ 110269 w 193237"/>
                <a:gd name="connsiteY2" fmla="*/ 6016 h 821487"/>
                <a:gd name="connsiteX3" fmla="*/ 43996 w 193237"/>
                <a:gd name="connsiteY3" fmla="*/ 19995 h 821487"/>
                <a:gd name="connsiteX4" fmla="*/ 37380 w 193237"/>
                <a:gd name="connsiteY4" fmla="*/ 186784 h 821487"/>
                <a:gd name="connsiteX5" fmla="*/ 13649 w 193237"/>
                <a:gd name="connsiteY5" fmla="*/ 424167 h 821487"/>
                <a:gd name="connsiteX6" fmla="*/ 1 w 193237"/>
                <a:gd name="connsiteY6" fmla="*/ 521236 h 821487"/>
                <a:gd name="connsiteX7" fmla="*/ 14244 w 193237"/>
                <a:gd name="connsiteY7" fmla="*/ 609756 h 821487"/>
                <a:gd name="connsiteX8" fmla="*/ 24248 w 193237"/>
                <a:gd name="connsiteY8" fmla="*/ 696381 h 821487"/>
                <a:gd name="connsiteX9" fmla="*/ 21522 w 193237"/>
                <a:gd name="connsiteY9" fmla="*/ 788485 h 821487"/>
                <a:gd name="connsiteX10" fmla="*/ 27296 w 193237"/>
                <a:gd name="connsiteY10" fmla="*/ 807839 h 821487"/>
                <a:gd name="connsiteX11" fmla="*/ 68240 w 193237"/>
                <a:gd name="connsiteY11" fmla="*/ 821487 h 821487"/>
                <a:gd name="connsiteX12" fmla="*/ 102652 w 193237"/>
                <a:gd name="connsiteY12" fmla="*/ 688572 h 821487"/>
                <a:gd name="connsiteX13" fmla="*/ 151901 w 193237"/>
                <a:gd name="connsiteY13" fmla="*/ 506548 h 821487"/>
                <a:gd name="connsiteX14" fmla="*/ 189281 w 193237"/>
                <a:gd name="connsiteY14" fmla="*/ 232551 h 821487"/>
                <a:gd name="connsiteX0" fmla="*/ 205863 w 209819"/>
                <a:gd name="connsiteY0" fmla="*/ 232551 h 821487"/>
                <a:gd name="connsiteX1" fmla="*/ 170444 w 209819"/>
                <a:gd name="connsiteY1" fmla="*/ 22187 h 821487"/>
                <a:gd name="connsiteX2" fmla="*/ 126851 w 209819"/>
                <a:gd name="connsiteY2" fmla="*/ 6016 h 821487"/>
                <a:gd name="connsiteX3" fmla="*/ 60578 w 209819"/>
                <a:gd name="connsiteY3" fmla="*/ 19995 h 821487"/>
                <a:gd name="connsiteX4" fmla="*/ 53962 w 209819"/>
                <a:gd name="connsiteY4" fmla="*/ 186784 h 821487"/>
                <a:gd name="connsiteX5" fmla="*/ 30231 w 209819"/>
                <a:gd name="connsiteY5" fmla="*/ 424167 h 821487"/>
                <a:gd name="connsiteX6" fmla="*/ 16583 w 209819"/>
                <a:gd name="connsiteY6" fmla="*/ 521236 h 821487"/>
                <a:gd name="connsiteX7" fmla="*/ 30826 w 209819"/>
                <a:gd name="connsiteY7" fmla="*/ 609756 h 821487"/>
                <a:gd name="connsiteX8" fmla="*/ 40830 w 209819"/>
                <a:gd name="connsiteY8" fmla="*/ 696381 h 821487"/>
                <a:gd name="connsiteX9" fmla="*/ 5 w 209819"/>
                <a:gd name="connsiteY9" fmla="*/ 775974 h 821487"/>
                <a:gd name="connsiteX10" fmla="*/ 43878 w 209819"/>
                <a:gd name="connsiteY10" fmla="*/ 807839 h 821487"/>
                <a:gd name="connsiteX11" fmla="*/ 84822 w 209819"/>
                <a:gd name="connsiteY11" fmla="*/ 821487 h 821487"/>
                <a:gd name="connsiteX12" fmla="*/ 119234 w 209819"/>
                <a:gd name="connsiteY12" fmla="*/ 688572 h 821487"/>
                <a:gd name="connsiteX13" fmla="*/ 168483 w 209819"/>
                <a:gd name="connsiteY13" fmla="*/ 506548 h 821487"/>
                <a:gd name="connsiteX14" fmla="*/ 205863 w 209819"/>
                <a:gd name="connsiteY14" fmla="*/ 232551 h 821487"/>
                <a:gd name="connsiteX0" fmla="*/ 206518 w 210474"/>
                <a:gd name="connsiteY0" fmla="*/ 232551 h 821487"/>
                <a:gd name="connsiteX1" fmla="*/ 171099 w 210474"/>
                <a:gd name="connsiteY1" fmla="*/ 22187 h 821487"/>
                <a:gd name="connsiteX2" fmla="*/ 127506 w 210474"/>
                <a:gd name="connsiteY2" fmla="*/ 6016 h 821487"/>
                <a:gd name="connsiteX3" fmla="*/ 61233 w 210474"/>
                <a:gd name="connsiteY3" fmla="*/ 19995 h 821487"/>
                <a:gd name="connsiteX4" fmla="*/ 54617 w 210474"/>
                <a:gd name="connsiteY4" fmla="*/ 186784 h 821487"/>
                <a:gd name="connsiteX5" fmla="*/ 30886 w 210474"/>
                <a:gd name="connsiteY5" fmla="*/ 424167 h 821487"/>
                <a:gd name="connsiteX6" fmla="*/ 17238 w 210474"/>
                <a:gd name="connsiteY6" fmla="*/ 521236 h 821487"/>
                <a:gd name="connsiteX7" fmla="*/ 31481 w 210474"/>
                <a:gd name="connsiteY7" fmla="*/ 609756 h 821487"/>
                <a:gd name="connsiteX8" fmla="*/ 41485 w 210474"/>
                <a:gd name="connsiteY8" fmla="*/ 696381 h 821487"/>
                <a:gd name="connsiteX9" fmla="*/ 19709 w 210474"/>
                <a:gd name="connsiteY9" fmla="*/ 734689 h 821487"/>
                <a:gd name="connsiteX10" fmla="*/ 660 w 210474"/>
                <a:gd name="connsiteY10" fmla="*/ 775974 h 821487"/>
                <a:gd name="connsiteX11" fmla="*/ 44533 w 210474"/>
                <a:gd name="connsiteY11" fmla="*/ 807839 h 821487"/>
                <a:gd name="connsiteX12" fmla="*/ 85477 w 210474"/>
                <a:gd name="connsiteY12" fmla="*/ 821487 h 821487"/>
                <a:gd name="connsiteX13" fmla="*/ 119889 w 210474"/>
                <a:gd name="connsiteY13" fmla="*/ 688572 h 821487"/>
                <a:gd name="connsiteX14" fmla="*/ 169138 w 210474"/>
                <a:gd name="connsiteY14" fmla="*/ 506548 h 821487"/>
                <a:gd name="connsiteX15" fmla="*/ 206518 w 210474"/>
                <a:gd name="connsiteY15" fmla="*/ 232551 h 821487"/>
                <a:gd name="connsiteX0" fmla="*/ 206160 w 210116"/>
                <a:gd name="connsiteY0" fmla="*/ 232551 h 821487"/>
                <a:gd name="connsiteX1" fmla="*/ 170741 w 210116"/>
                <a:gd name="connsiteY1" fmla="*/ 22187 h 821487"/>
                <a:gd name="connsiteX2" fmla="*/ 127148 w 210116"/>
                <a:gd name="connsiteY2" fmla="*/ 6016 h 821487"/>
                <a:gd name="connsiteX3" fmla="*/ 60875 w 210116"/>
                <a:gd name="connsiteY3" fmla="*/ 19995 h 821487"/>
                <a:gd name="connsiteX4" fmla="*/ 54259 w 210116"/>
                <a:gd name="connsiteY4" fmla="*/ 186784 h 821487"/>
                <a:gd name="connsiteX5" fmla="*/ 30528 w 210116"/>
                <a:gd name="connsiteY5" fmla="*/ 424167 h 821487"/>
                <a:gd name="connsiteX6" fmla="*/ 16880 w 210116"/>
                <a:gd name="connsiteY6" fmla="*/ 521236 h 821487"/>
                <a:gd name="connsiteX7" fmla="*/ 31123 w 210116"/>
                <a:gd name="connsiteY7" fmla="*/ 609756 h 821487"/>
                <a:gd name="connsiteX8" fmla="*/ 41127 w 210116"/>
                <a:gd name="connsiteY8" fmla="*/ 696381 h 821487"/>
                <a:gd name="connsiteX9" fmla="*/ 42634 w 210116"/>
                <a:gd name="connsiteY9" fmla="*/ 752204 h 821487"/>
                <a:gd name="connsiteX10" fmla="*/ 302 w 210116"/>
                <a:gd name="connsiteY10" fmla="*/ 775974 h 821487"/>
                <a:gd name="connsiteX11" fmla="*/ 44175 w 210116"/>
                <a:gd name="connsiteY11" fmla="*/ 807839 h 821487"/>
                <a:gd name="connsiteX12" fmla="*/ 85119 w 210116"/>
                <a:gd name="connsiteY12" fmla="*/ 821487 h 821487"/>
                <a:gd name="connsiteX13" fmla="*/ 119531 w 210116"/>
                <a:gd name="connsiteY13" fmla="*/ 688572 h 821487"/>
                <a:gd name="connsiteX14" fmla="*/ 168780 w 210116"/>
                <a:gd name="connsiteY14" fmla="*/ 506548 h 821487"/>
                <a:gd name="connsiteX15" fmla="*/ 206160 w 210116"/>
                <a:gd name="connsiteY15" fmla="*/ 232551 h 821487"/>
                <a:gd name="connsiteX0" fmla="*/ 206160 w 210116"/>
                <a:gd name="connsiteY0" fmla="*/ 232551 h 821487"/>
                <a:gd name="connsiteX1" fmla="*/ 170741 w 210116"/>
                <a:gd name="connsiteY1" fmla="*/ 22187 h 821487"/>
                <a:gd name="connsiteX2" fmla="*/ 127148 w 210116"/>
                <a:gd name="connsiteY2" fmla="*/ 6016 h 821487"/>
                <a:gd name="connsiteX3" fmla="*/ 60875 w 210116"/>
                <a:gd name="connsiteY3" fmla="*/ 19995 h 821487"/>
                <a:gd name="connsiteX4" fmla="*/ 54259 w 210116"/>
                <a:gd name="connsiteY4" fmla="*/ 186784 h 821487"/>
                <a:gd name="connsiteX5" fmla="*/ 57451 w 210116"/>
                <a:gd name="connsiteY5" fmla="*/ 184217 h 821487"/>
                <a:gd name="connsiteX6" fmla="*/ 30528 w 210116"/>
                <a:gd name="connsiteY6" fmla="*/ 424167 h 821487"/>
                <a:gd name="connsiteX7" fmla="*/ 16880 w 210116"/>
                <a:gd name="connsiteY7" fmla="*/ 521236 h 821487"/>
                <a:gd name="connsiteX8" fmla="*/ 31123 w 210116"/>
                <a:gd name="connsiteY8" fmla="*/ 609756 h 821487"/>
                <a:gd name="connsiteX9" fmla="*/ 41127 w 210116"/>
                <a:gd name="connsiteY9" fmla="*/ 696381 h 821487"/>
                <a:gd name="connsiteX10" fmla="*/ 42634 w 210116"/>
                <a:gd name="connsiteY10" fmla="*/ 752204 h 821487"/>
                <a:gd name="connsiteX11" fmla="*/ 302 w 210116"/>
                <a:gd name="connsiteY11" fmla="*/ 775974 h 821487"/>
                <a:gd name="connsiteX12" fmla="*/ 44175 w 210116"/>
                <a:gd name="connsiteY12" fmla="*/ 807839 h 821487"/>
                <a:gd name="connsiteX13" fmla="*/ 85119 w 210116"/>
                <a:gd name="connsiteY13" fmla="*/ 821487 h 821487"/>
                <a:gd name="connsiteX14" fmla="*/ 119531 w 210116"/>
                <a:gd name="connsiteY14" fmla="*/ 688572 h 821487"/>
                <a:gd name="connsiteX15" fmla="*/ 168780 w 210116"/>
                <a:gd name="connsiteY15" fmla="*/ 506548 h 821487"/>
                <a:gd name="connsiteX16" fmla="*/ 206160 w 210116"/>
                <a:gd name="connsiteY16" fmla="*/ 232551 h 821487"/>
                <a:gd name="connsiteX0" fmla="*/ 206160 w 210116"/>
                <a:gd name="connsiteY0" fmla="*/ 232551 h 821487"/>
                <a:gd name="connsiteX1" fmla="*/ 170741 w 210116"/>
                <a:gd name="connsiteY1" fmla="*/ 22187 h 821487"/>
                <a:gd name="connsiteX2" fmla="*/ 127148 w 210116"/>
                <a:gd name="connsiteY2" fmla="*/ 6016 h 821487"/>
                <a:gd name="connsiteX3" fmla="*/ 60875 w 210116"/>
                <a:gd name="connsiteY3" fmla="*/ 19995 h 821487"/>
                <a:gd name="connsiteX4" fmla="*/ 53218 w 210116"/>
                <a:gd name="connsiteY4" fmla="*/ 75374 h 821487"/>
                <a:gd name="connsiteX5" fmla="*/ 54259 w 210116"/>
                <a:gd name="connsiteY5" fmla="*/ 186784 h 821487"/>
                <a:gd name="connsiteX6" fmla="*/ 57451 w 210116"/>
                <a:gd name="connsiteY6" fmla="*/ 184217 h 821487"/>
                <a:gd name="connsiteX7" fmla="*/ 30528 w 210116"/>
                <a:gd name="connsiteY7" fmla="*/ 424167 h 821487"/>
                <a:gd name="connsiteX8" fmla="*/ 16880 w 210116"/>
                <a:gd name="connsiteY8" fmla="*/ 521236 h 821487"/>
                <a:gd name="connsiteX9" fmla="*/ 31123 w 210116"/>
                <a:gd name="connsiteY9" fmla="*/ 609756 h 821487"/>
                <a:gd name="connsiteX10" fmla="*/ 41127 w 210116"/>
                <a:gd name="connsiteY10" fmla="*/ 696381 h 821487"/>
                <a:gd name="connsiteX11" fmla="*/ 42634 w 210116"/>
                <a:gd name="connsiteY11" fmla="*/ 752204 h 821487"/>
                <a:gd name="connsiteX12" fmla="*/ 302 w 210116"/>
                <a:gd name="connsiteY12" fmla="*/ 775974 h 821487"/>
                <a:gd name="connsiteX13" fmla="*/ 44175 w 210116"/>
                <a:gd name="connsiteY13" fmla="*/ 807839 h 821487"/>
                <a:gd name="connsiteX14" fmla="*/ 85119 w 210116"/>
                <a:gd name="connsiteY14" fmla="*/ 821487 h 821487"/>
                <a:gd name="connsiteX15" fmla="*/ 119531 w 210116"/>
                <a:gd name="connsiteY15" fmla="*/ 688572 h 821487"/>
                <a:gd name="connsiteX16" fmla="*/ 168780 w 210116"/>
                <a:gd name="connsiteY16" fmla="*/ 506548 h 821487"/>
                <a:gd name="connsiteX17" fmla="*/ 206160 w 210116"/>
                <a:gd name="connsiteY17" fmla="*/ 232551 h 821487"/>
                <a:gd name="connsiteX0" fmla="*/ 206160 w 210116"/>
                <a:gd name="connsiteY0" fmla="*/ 232551 h 821487"/>
                <a:gd name="connsiteX1" fmla="*/ 170741 w 210116"/>
                <a:gd name="connsiteY1" fmla="*/ 22187 h 821487"/>
                <a:gd name="connsiteX2" fmla="*/ 127148 w 210116"/>
                <a:gd name="connsiteY2" fmla="*/ 6016 h 821487"/>
                <a:gd name="connsiteX3" fmla="*/ 60875 w 210116"/>
                <a:gd name="connsiteY3" fmla="*/ 19995 h 821487"/>
                <a:gd name="connsiteX4" fmla="*/ 53218 w 210116"/>
                <a:gd name="connsiteY4" fmla="*/ 75374 h 821487"/>
                <a:gd name="connsiteX5" fmla="*/ 54259 w 210116"/>
                <a:gd name="connsiteY5" fmla="*/ 186784 h 821487"/>
                <a:gd name="connsiteX6" fmla="*/ 57451 w 210116"/>
                <a:gd name="connsiteY6" fmla="*/ 184217 h 821487"/>
                <a:gd name="connsiteX7" fmla="*/ 30528 w 210116"/>
                <a:gd name="connsiteY7" fmla="*/ 424167 h 821487"/>
                <a:gd name="connsiteX8" fmla="*/ 16880 w 210116"/>
                <a:gd name="connsiteY8" fmla="*/ 521236 h 821487"/>
                <a:gd name="connsiteX9" fmla="*/ 31123 w 210116"/>
                <a:gd name="connsiteY9" fmla="*/ 609756 h 821487"/>
                <a:gd name="connsiteX10" fmla="*/ 41127 w 210116"/>
                <a:gd name="connsiteY10" fmla="*/ 696381 h 821487"/>
                <a:gd name="connsiteX11" fmla="*/ 42634 w 210116"/>
                <a:gd name="connsiteY11" fmla="*/ 752204 h 821487"/>
                <a:gd name="connsiteX12" fmla="*/ 302 w 210116"/>
                <a:gd name="connsiteY12" fmla="*/ 775974 h 821487"/>
                <a:gd name="connsiteX13" fmla="*/ 44175 w 210116"/>
                <a:gd name="connsiteY13" fmla="*/ 807839 h 821487"/>
                <a:gd name="connsiteX14" fmla="*/ 85119 w 210116"/>
                <a:gd name="connsiteY14" fmla="*/ 821487 h 821487"/>
                <a:gd name="connsiteX15" fmla="*/ 119531 w 210116"/>
                <a:gd name="connsiteY15" fmla="*/ 688572 h 821487"/>
                <a:gd name="connsiteX16" fmla="*/ 168780 w 210116"/>
                <a:gd name="connsiteY16" fmla="*/ 506548 h 821487"/>
                <a:gd name="connsiteX17" fmla="*/ 206160 w 210116"/>
                <a:gd name="connsiteY17" fmla="*/ 232551 h 821487"/>
                <a:gd name="connsiteX0" fmla="*/ 206160 w 210116"/>
                <a:gd name="connsiteY0" fmla="*/ 236046 h 824982"/>
                <a:gd name="connsiteX1" fmla="*/ 170741 w 210116"/>
                <a:gd name="connsiteY1" fmla="*/ 25682 h 824982"/>
                <a:gd name="connsiteX2" fmla="*/ 127148 w 210116"/>
                <a:gd name="connsiteY2" fmla="*/ 9511 h 824982"/>
                <a:gd name="connsiteX3" fmla="*/ 62991 w 210116"/>
                <a:gd name="connsiteY3" fmla="*/ 4724 h 824982"/>
                <a:gd name="connsiteX4" fmla="*/ 53218 w 210116"/>
                <a:gd name="connsiteY4" fmla="*/ 78869 h 824982"/>
                <a:gd name="connsiteX5" fmla="*/ 54259 w 210116"/>
                <a:gd name="connsiteY5" fmla="*/ 190279 h 824982"/>
                <a:gd name="connsiteX6" fmla="*/ 57451 w 210116"/>
                <a:gd name="connsiteY6" fmla="*/ 187712 h 824982"/>
                <a:gd name="connsiteX7" fmla="*/ 30528 w 210116"/>
                <a:gd name="connsiteY7" fmla="*/ 427662 h 824982"/>
                <a:gd name="connsiteX8" fmla="*/ 16880 w 210116"/>
                <a:gd name="connsiteY8" fmla="*/ 524731 h 824982"/>
                <a:gd name="connsiteX9" fmla="*/ 31123 w 210116"/>
                <a:gd name="connsiteY9" fmla="*/ 613251 h 824982"/>
                <a:gd name="connsiteX10" fmla="*/ 41127 w 210116"/>
                <a:gd name="connsiteY10" fmla="*/ 699876 h 824982"/>
                <a:gd name="connsiteX11" fmla="*/ 42634 w 210116"/>
                <a:gd name="connsiteY11" fmla="*/ 755699 h 824982"/>
                <a:gd name="connsiteX12" fmla="*/ 302 w 210116"/>
                <a:gd name="connsiteY12" fmla="*/ 779469 h 824982"/>
                <a:gd name="connsiteX13" fmla="*/ 44175 w 210116"/>
                <a:gd name="connsiteY13" fmla="*/ 811334 h 824982"/>
                <a:gd name="connsiteX14" fmla="*/ 85119 w 210116"/>
                <a:gd name="connsiteY14" fmla="*/ 824982 h 824982"/>
                <a:gd name="connsiteX15" fmla="*/ 119531 w 210116"/>
                <a:gd name="connsiteY15" fmla="*/ 692067 h 824982"/>
                <a:gd name="connsiteX16" fmla="*/ 168780 w 210116"/>
                <a:gd name="connsiteY16" fmla="*/ 510043 h 824982"/>
                <a:gd name="connsiteX17" fmla="*/ 206160 w 210116"/>
                <a:gd name="connsiteY17" fmla="*/ 236046 h 824982"/>
                <a:gd name="connsiteX0" fmla="*/ 206160 w 209810"/>
                <a:gd name="connsiteY0" fmla="*/ 260815 h 849751"/>
                <a:gd name="connsiteX1" fmla="*/ 170741 w 209810"/>
                <a:gd name="connsiteY1" fmla="*/ 50451 h 849751"/>
                <a:gd name="connsiteX2" fmla="*/ 154664 w 209810"/>
                <a:gd name="connsiteY2" fmla="*/ 501 h 849751"/>
                <a:gd name="connsiteX3" fmla="*/ 62991 w 209810"/>
                <a:gd name="connsiteY3" fmla="*/ 29493 h 849751"/>
                <a:gd name="connsiteX4" fmla="*/ 53218 w 209810"/>
                <a:gd name="connsiteY4" fmla="*/ 103638 h 849751"/>
                <a:gd name="connsiteX5" fmla="*/ 54259 w 209810"/>
                <a:gd name="connsiteY5" fmla="*/ 215048 h 849751"/>
                <a:gd name="connsiteX6" fmla="*/ 57451 w 209810"/>
                <a:gd name="connsiteY6" fmla="*/ 212481 h 849751"/>
                <a:gd name="connsiteX7" fmla="*/ 30528 w 209810"/>
                <a:gd name="connsiteY7" fmla="*/ 452431 h 849751"/>
                <a:gd name="connsiteX8" fmla="*/ 16880 w 209810"/>
                <a:gd name="connsiteY8" fmla="*/ 549500 h 849751"/>
                <a:gd name="connsiteX9" fmla="*/ 31123 w 209810"/>
                <a:gd name="connsiteY9" fmla="*/ 638020 h 849751"/>
                <a:gd name="connsiteX10" fmla="*/ 41127 w 209810"/>
                <a:gd name="connsiteY10" fmla="*/ 724645 h 849751"/>
                <a:gd name="connsiteX11" fmla="*/ 42634 w 209810"/>
                <a:gd name="connsiteY11" fmla="*/ 780468 h 849751"/>
                <a:gd name="connsiteX12" fmla="*/ 302 w 209810"/>
                <a:gd name="connsiteY12" fmla="*/ 804238 h 849751"/>
                <a:gd name="connsiteX13" fmla="*/ 44175 w 209810"/>
                <a:gd name="connsiteY13" fmla="*/ 836103 h 849751"/>
                <a:gd name="connsiteX14" fmla="*/ 85119 w 209810"/>
                <a:gd name="connsiteY14" fmla="*/ 849751 h 849751"/>
                <a:gd name="connsiteX15" fmla="*/ 119531 w 209810"/>
                <a:gd name="connsiteY15" fmla="*/ 716836 h 849751"/>
                <a:gd name="connsiteX16" fmla="*/ 168780 w 209810"/>
                <a:gd name="connsiteY16" fmla="*/ 534812 h 849751"/>
                <a:gd name="connsiteX17" fmla="*/ 206160 w 209810"/>
                <a:gd name="connsiteY17" fmla="*/ 260815 h 849751"/>
                <a:gd name="connsiteX0" fmla="*/ 206160 w 209810"/>
                <a:gd name="connsiteY0" fmla="*/ 260675 h 849611"/>
                <a:gd name="connsiteX1" fmla="*/ 170741 w 209810"/>
                <a:gd name="connsiteY1" fmla="*/ 50311 h 849611"/>
                <a:gd name="connsiteX2" fmla="*/ 154664 w 209810"/>
                <a:gd name="connsiteY2" fmla="*/ 361 h 849611"/>
                <a:gd name="connsiteX3" fmla="*/ 62991 w 209810"/>
                <a:gd name="connsiteY3" fmla="*/ 29353 h 849611"/>
                <a:gd name="connsiteX4" fmla="*/ 42635 w 209810"/>
                <a:gd name="connsiteY4" fmla="*/ 58459 h 849611"/>
                <a:gd name="connsiteX5" fmla="*/ 53218 w 209810"/>
                <a:gd name="connsiteY5" fmla="*/ 103498 h 849611"/>
                <a:gd name="connsiteX6" fmla="*/ 54259 w 209810"/>
                <a:gd name="connsiteY6" fmla="*/ 214908 h 849611"/>
                <a:gd name="connsiteX7" fmla="*/ 57451 w 209810"/>
                <a:gd name="connsiteY7" fmla="*/ 212341 h 849611"/>
                <a:gd name="connsiteX8" fmla="*/ 30528 w 209810"/>
                <a:gd name="connsiteY8" fmla="*/ 452291 h 849611"/>
                <a:gd name="connsiteX9" fmla="*/ 16880 w 209810"/>
                <a:gd name="connsiteY9" fmla="*/ 549360 h 849611"/>
                <a:gd name="connsiteX10" fmla="*/ 31123 w 209810"/>
                <a:gd name="connsiteY10" fmla="*/ 637880 h 849611"/>
                <a:gd name="connsiteX11" fmla="*/ 41127 w 209810"/>
                <a:gd name="connsiteY11" fmla="*/ 724505 h 849611"/>
                <a:gd name="connsiteX12" fmla="*/ 42634 w 209810"/>
                <a:gd name="connsiteY12" fmla="*/ 780328 h 849611"/>
                <a:gd name="connsiteX13" fmla="*/ 302 w 209810"/>
                <a:gd name="connsiteY13" fmla="*/ 804098 h 849611"/>
                <a:gd name="connsiteX14" fmla="*/ 44175 w 209810"/>
                <a:gd name="connsiteY14" fmla="*/ 835963 h 849611"/>
                <a:gd name="connsiteX15" fmla="*/ 85119 w 209810"/>
                <a:gd name="connsiteY15" fmla="*/ 849611 h 849611"/>
                <a:gd name="connsiteX16" fmla="*/ 119531 w 209810"/>
                <a:gd name="connsiteY16" fmla="*/ 716696 h 849611"/>
                <a:gd name="connsiteX17" fmla="*/ 168780 w 209810"/>
                <a:gd name="connsiteY17" fmla="*/ 534672 h 849611"/>
                <a:gd name="connsiteX18" fmla="*/ 206160 w 209810"/>
                <a:gd name="connsiteY18" fmla="*/ 260675 h 849611"/>
                <a:gd name="connsiteX0" fmla="*/ 206160 w 209810"/>
                <a:gd name="connsiteY0" fmla="*/ 260656 h 849592"/>
                <a:gd name="connsiteX1" fmla="*/ 170741 w 209810"/>
                <a:gd name="connsiteY1" fmla="*/ 50292 h 849592"/>
                <a:gd name="connsiteX2" fmla="*/ 154664 w 209810"/>
                <a:gd name="connsiteY2" fmla="*/ 342 h 849592"/>
                <a:gd name="connsiteX3" fmla="*/ 62991 w 209810"/>
                <a:gd name="connsiteY3" fmla="*/ 29334 h 849592"/>
                <a:gd name="connsiteX4" fmla="*/ 4536 w 209810"/>
                <a:gd name="connsiteY4" fmla="*/ 49683 h 849592"/>
                <a:gd name="connsiteX5" fmla="*/ 53218 w 209810"/>
                <a:gd name="connsiteY5" fmla="*/ 103479 h 849592"/>
                <a:gd name="connsiteX6" fmla="*/ 54259 w 209810"/>
                <a:gd name="connsiteY6" fmla="*/ 214889 h 849592"/>
                <a:gd name="connsiteX7" fmla="*/ 57451 w 209810"/>
                <a:gd name="connsiteY7" fmla="*/ 212322 h 849592"/>
                <a:gd name="connsiteX8" fmla="*/ 30528 w 209810"/>
                <a:gd name="connsiteY8" fmla="*/ 452272 h 849592"/>
                <a:gd name="connsiteX9" fmla="*/ 16880 w 209810"/>
                <a:gd name="connsiteY9" fmla="*/ 549341 h 849592"/>
                <a:gd name="connsiteX10" fmla="*/ 31123 w 209810"/>
                <a:gd name="connsiteY10" fmla="*/ 637861 h 849592"/>
                <a:gd name="connsiteX11" fmla="*/ 41127 w 209810"/>
                <a:gd name="connsiteY11" fmla="*/ 724486 h 849592"/>
                <a:gd name="connsiteX12" fmla="*/ 42634 w 209810"/>
                <a:gd name="connsiteY12" fmla="*/ 780309 h 849592"/>
                <a:gd name="connsiteX13" fmla="*/ 302 w 209810"/>
                <a:gd name="connsiteY13" fmla="*/ 804079 h 849592"/>
                <a:gd name="connsiteX14" fmla="*/ 44175 w 209810"/>
                <a:gd name="connsiteY14" fmla="*/ 835944 h 849592"/>
                <a:gd name="connsiteX15" fmla="*/ 85119 w 209810"/>
                <a:gd name="connsiteY15" fmla="*/ 849592 h 849592"/>
                <a:gd name="connsiteX16" fmla="*/ 119531 w 209810"/>
                <a:gd name="connsiteY16" fmla="*/ 716677 h 849592"/>
                <a:gd name="connsiteX17" fmla="*/ 168780 w 209810"/>
                <a:gd name="connsiteY17" fmla="*/ 534653 h 849592"/>
                <a:gd name="connsiteX18" fmla="*/ 206160 w 209810"/>
                <a:gd name="connsiteY18" fmla="*/ 260656 h 849592"/>
                <a:gd name="connsiteX0" fmla="*/ 206207 w 209857"/>
                <a:gd name="connsiteY0" fmla="*/ 260656 h 849592"/>
                <a:gd name="connsiteX1" fmla="*/ 170788 w 209857"/>
                <a:gd name="connsiteY1" fmla="*/ 50292 h 849592"/>
                <a:gd name="connsiteX2" fmla="*/ 154711 w 209857"/>
                <a:gd name="connsiteY2" fmla="*/ 342 h 849592"/>
                <a:gd name="connsiteX3" fmla="*/ 63038 w 209857"/>
                <a:gd name="connsiteY3" fmla="*/ 29334 h 849592"/>
                <a:gd name="connsiteX4" fmla="*/ 4583 w 209857"/>
                <a:gd name="connsiteY4" fmla="*/ 49683 h 849592"/>
                <a:gd name="connsiteX5" fmla="*/ 53265 w 209857"/>
                <a:gd name="connsiteY5" fmla="*/ 103479 h 849592"/>
                <a:gd name="connsiteX6" fmla="*/ 54306 w 209857"/>
                <a:gd name="connsiteY6" fmla="*/ 214889 h 849592"/>
                <a:gd name="connsiteX7" fmla="*/ 57498 w 209857"/>
                <a:gd name="connsiteY7" fmla="*/ 212322 h 849592"/>
                <a:gd name="connsiteX8" fmla="*/ 30575 w 209857"/>
                <a:gd name="connsiteY8" fmla="*/ 452272 h 849592"/>
                <a:gd name="connsiteX9" fmla="*/ 16927 w 209857"/>
                <a:gd name="connsiteY9" fmla="*/ 549341 h 849592"/>
                <a:gd name="connsiteX10" fmla="*/ 31170 w 209857"/>
                <a:gd name="connsiteY10" fmla="*/ 637861 h 849592"/>
                <a:gd name="connsiteX11" fmla="*/ 41174 w 209857"/>
                <a:gd name="connsiteY11" fmla="*/ 724486 h 849592"/>
                <a:gd name="connsiteX12" fmla="*/ 42681 w 209857"/>
                <a:gd name="connsiteY12" fmla="*/ 780309 h 849592"/>
                <a:gd name="connsiteX13" fmla="*/ 349 w 209857"/>
                <a:gd name="connsiteY13" fmla="*/ 804079 h 849592"/>
                <a:gd name="connsiteX14" fmla="*/ 44222 w 209857"/>
                <a:gd name="connsiteY14" fmla="*/ 835944 h 849592"/>
                <a:gd name="connsiteX15" fmla="*/ 85166 w 209857"/>
                <a:gd name="connsiteY15" fmla="*/ 849592 h 849592"/>
                <a:gd name="connsiteX16" fmla="*/ 119578 w 209857"/>
                <a:gd name="connsiteY16" fmla="*/ 716677 h 849592"/>
                <a:gd name="connsiteX17" fmla="*/ 168827 w 209857"/>
                <a:gd name="connsiteY17" fmla="*/ 534653 h 849592"/>
                <a:gd name="connsiteX18" fmla="*/ 206207 w 209857"/>
                <a:gd name="connsiteY18" fmla="*/ 260656 h 849592"/>
                <a:gd name="connsiteX0" fmla="*/ 206855 w 210505"/>
                <a:gd name="connsiteY0" fmla="*/ 260656 h 849592"/>
                <a:gd name="connsiteX1" fmla="*/ 171436 w 210505"/>
                <a:gd name="connsiteY1" fmla="*/ 50292 h 849592"/>
                <a:gd name="connsiteX2" fmla="*/ 155359 w 210505"/>
                <a:gd name="connsiteY2" fmla="*/ 342 h 849592"/>
                <a:gd name="connsiteX3" fmla="*/ 63686 w 210505"/>
                <a:gd name="connsiteY3" fmla="*/ 29334 h 849592"/>
                <a:gd name="connsiteX4" fmla="*/ 5231 w 210505"/>
                <a:gd name="connsiteY4" fmla="*/ 49683 h 849592"/>
                <a:gd name="connsiteX5" fmla="*/ 43330 w 210505"/>
                <a:gd name="connsiteY5" fmla="*/ 100977 h 849592"/>
                <a:gd name="connsiteX6" fmla="*/ 54954 w 210505"/>
                <a:gd name="connsiteY6" fmla="*/ 214889 h 849592"/>
                <a:gd name="connsiteX7" fmla="*/ 58146 w 210505"/>
                <a:gd name="connsiteY7" fmla="*/ 212322 h 849592"/>
                <a:gd name="connsiteX8" fmla="*/ 31223 w 210505"/>
                <a:gd name="connsiteY8" fmla="*/ 452272 h 849592"/>
                <a:gd name="connsiteX9" fmla="*/ 17575 w 210505"/>
                <a:gd name="connsiteY9" fmla="*/ 549341 h 849592"/>
                <a:gd name="connsiteX10" fmla="*/ 31818 w 210505"/>
                <a:gd name="connsiteY10" fmla="*/ 637861 h 849592"/>
                <a:gd name="connsiteX11" fmla="*/ 41822 w 210505"/>
                <a:gd name="connsiteY11" fmla="*/ 724486 h 849592"/>
                <a:gd name="connsiteX12" fmla="*/ 43329 w 210505"/>
                <a:gd name="connsiteY12" fmla="*/ 780309 h 849592"/>
                <a:gd name="connsiteX13" fmla="*/ 997 w 210505"/>
                <a:gd name="connsiteY13" fmla="*/ 804079 h 849592"/>
                <a:gd name="connsiteX14" fmla="*/ 44870 w 210505"/>
                <a:gd name="connsiteY14" fmla="*/ 835944 h 849592"/>
                <a:gd name="connsiteX15" fmla="*/ 85814 w 210505"/>
                <a:gd name="connsiteY15" fmla="*/ 849592 h 849592"/>
                <a:gd name="connsiteX16" fmla="*/ 120226 w 210505"/>
                <a:gd name="connsiteY16" fmla="*/ 716677 h 849592"/>
                <a:gd name="connsiteX17" fmla="*/ 169475 w 210505"/>
                <a:gd name="connsiteY17" fmla="*/ 534653 h 849592"/>
                <a:gd name="connsiteX18" fmla="*/ 206855 w 210505"/>
                <a:gd name="connsiteY18" fmla="*/ 260656 h 849592"/>
                <a:gd name="connsiteX0" fmla="*/ 206855 w 210505"/>
                <a:gd name="connsiteY0" fmla="*/ 260656 h 849592"/>
                <a:gd name="connsiteX1" fmla="*/ 171436 w 210505"/>
                <a:gd name="connsiteY1" fmla="*/ 50292 h 849592"/>
                <a:gd name="connsiteX2" fmla="*/ 155359 w 210505"/>
                <a:gd name="connsiteY2" fmla="*/ 342 h 849592"/>
                <a:gd name="connsiteX3" fmla="*/ 63686 w 210505"/>
                <a:gd name="connsiteY3" fmla="*/ 29334 h 849592"/>
                <a:gd name="connsiteX4" fmla="*/ 5231 w 210505"/>
                <a:gd name="connsiteY4" fmla="*/ 49683 h 849592"/>
                <a:gd name="connsiteX5" fmla="*/ 43330 w 210505"/>
                <a:gd name="connsiteY5" fmla="*/ 100977 h 849592"/>
                <a:gd name="connsiteX6" fmla="*/ 43330 w 210505"/>
                <a:gd name="connsiteY6" fmla="*/ 97224 h 849592"/>
                <a:gd name="connsiteX7" fmla="*/ 54954 w 210505"/>
                <a:gd name="connsiteY7" fmla="*/ 214889 h 849592"/>
                <a:gd name="connsiteX8" fmla="*/ 58146 w 210505"/>
                <a:gd name="connsiteY8" fmla="*/ 212322 h 849592"/>
                <a:gd name="connsiteX9" fmla="*/ 31223 w 210505"/>
                <a:gd name="connsiteY9" fmla="*/ 452272 h 849592"/>
                <a:gd name="connsiteX10" fmla="*/ 17575 w 210505"/>
                <a:gd name="connsiteY10" fmla="*/ 549341 h 849592"/>
                <a:gd name="connsiteX11" fmla="*/ 31818 w 210505"/>
                <a:gd name="connsiteY11" fmla="*/ 637861 h 849592"/>
                <a:gd name="connsiteX12" fmla="*/ 41822 w 210505"/>
                <a:gd name="connsiteY12" fmla="*/ 724486 h 849592"/>
                <a:gd name="connsiteX13" fmla="*/ 43329 w 210505"/>
                <a:gd name="connsiteY13" fmla="*/ 780309 h 849592"/>
                <a:gd name="connsiteX14" fmla="*/ 997 w 210505"/>
                <a:gd name="connsiteY14" fmla="*/ 804079 h 849592"/>
                <a:gd name="connsiteX15" fmla="*/ 44870 w 210505"/>
                <a:gd name="connsiteY15" fmla="*/ 835944 h 849592"/>
                <a:gd name="connsiteX16" fmla="*/ 85814 w 210505"/>
                <a:gd name="connsiteY16" fmla="*/ 849592 h 849592"/>
                <a:gd name="connsiteX17" fmla="*/ 120226 w 210505"/>
                <a:gd name="connsiteY17" fmla="*/ 716677 h 849592"/>
                <a:gd name="connsiteX18" fmla="*/ 169475 w 210505"/>
                <a:gd name="connsiteY18" fmla="*/ 534653 h 849592"/>
                <a:gd name="connsiteX19" fmla="*/ 206855 w 210505"/>
                <a:gd name="connsiteY19" fmla="*/ 260656 h 849592"/>
                <a:gd name="connsiteX0" fmla="*/ 206855 w 210505"/>
                <a:gd name="connsiteY0" fmla="*/ 260656 h 849592"/>
                <a:gd name="connsiteX1" fmla="*/ 171436 w 210505"/>
                <a:gd name="connsiteY1" fmla="*/ 50292 h 849592"/>
                <a:gd name="connsiteX2" fmla="*/ 155359 w 210505"/>
                <a:gd name="connsiteY2" fmla="*/ 342 h 849592"/>
                <a:gd name="connsiteX3" fmla="*/ 63686 w 210505"/>
                <a:gd name="connsiteY3" fmla="*/ 29334 h 849592"/>
                <a:gd name="connsiteX4" fmla="*/ 5231 w 210505"/>
                <a:gd name="connsiteY4" fmla="*/ 49683 h 849592"/>
                <a:gd name="connsiteX5" fmla="*/ 43330 w 210505"/>
                <a:gd name="connsiteY5" fmla="*/ 100977 h 849592"/>
                <a:gd name="connsiteX6" fmla="*/ 43330 w 210505"/>
                <a:gd name="connsiteY6" fmla="*/ 97224 h 849592"/>
                <a:gd name="connsiteX7" fmla="*/ 54954 w 210505"/>
                <a:gd name="connsiteY7" fmla="*/ 214889 h 849592"/>
                <a:gd name="connsiteX8" fmla="*/ 58146 w 210505"/>
                <a:gd name="connsiteY8" fmla="*/ 212322 h 849592"/>
                <a:gd name="connsiteX9" fmla="*/ 31223 w 210505"/>
                <a:gd name="connsiteY9" fmla="*/ 452272 h 849592"/>
                <a:gd name="connsiteX10" fmla="*/ 17575 w 210505"/>
                <a:gd name="connsiteY10" fmla="*/ 549341 h 849592"/>
                <a:gd name="connsiteX11" fmla="*/ 31818 w 210505"/>
                <a:gd name="connsiteY11" fmla="*/ 637861 h 849592"/>
                <a:gd name="connsiteX12" fmla="*/ 41822 w 210505"/>
                <a:gd name="connsiteY12" fmla="*/ 724486 h 849592"/>
                <a:gd name="connsiteX13" fmla="*/ 43329 w 210505"/>
                <a:gd name="connsiteY13" fmla="*/ 780309 h 849592"/>
                <a:gd name="connsiteX14" fmla="*/ 997 w 210505"/>
                <a:gd name="connsiteY14" fmla="*/ 804079 h 849592"/>
                <a:gd name="connsiteX15" fmla="*/ 44870 w 210505"/>
                <a:gd name="connsiteY15" fmla="*/ 835944 h 849592"/>
                <a:gd name="connsiteX16" fmla="*/ 85814 w 210505"/>
                <a:gd name="connsiteY16" fmla="*/ 849592 h 849592"/>
                <a:gd name="connsiteX17" fmla="*/ 120226 w 210505"/>
                <a:gd name="connsiteY17" fmla="*/ 716677 h 849592"/>
                <a:gd name="connsiteX18" fmla="*/ 169475 w 210505"/>
                <a:gd name="connsiteY18" fmla="*/ 534653 h 849592"/>
                <a:gd name="connsiteX19" fmla="*/ 206855 w 210505"/>
                <a:gd name="connsiteY19" fmla="*/ 260656 h 849592"/>
                <a:gd name="connsiteX0" fmla="*/ 206855 w 210505"/>
                <a:gd name="connsiteY0" fmla="*/ 260656 h 849592"/>
                <a:gd name="connsiteX1" fmla="*/ 171436 w 210505"/>
                <a:gd name="connsiteY1" fmla="*/ 50292 h 849592"/>
                <a:gd name="connsiteX2" fmla="*/ 155359 w 210505"/>
                <a:gd name="connsiteY2" fmla="*/ 342 h 849592"/>
                <a:gd name="connsiteX3" fmla="*/ 63686 w 210505"/>
                <a:gd name="connsiteY3" fmla="*/ 29334 h 849592"/>
                <a:gd name="connsiteX4" fmla="*/ 5231 w 210505"/>
                <a:gd name="connsiteY4" fmla="*/ 49683 h 849592"/>
                <a:gd name="connsiteX5" fmla="*/ 43330 w 210505"/>
                <a:gd name="connsiteY5" fmla="*/ 100977 h 849592"/>
                <a:gd name="connsiteX6" fmla="*/ 36980 w 210505"/>
                <a:gd name="connsiteY6" fmla="*/ 97224 h 849592"/>
                <a:gd name="connsiteX7" fmla="*/ 54954 w 210505"/>
                <a:gd name="connsiteY7" fmla="*/ 214889 h 849592"/>
                <a:gd name="connsiteX8" fmla="*/ 58146 w 210505"/>
                <a:gd name="connsiteY8" fmla="*/ 212322 h 849592"/>
                <a:gd name="connsiteX9" fmla="*/ 31223 w 210505"/>
                <a:gd name="connsiteY9" fmla="*/ 452272 h 849592"/>
                <a:gd name="connsiteX10" fmla="*/ 17575 w 210505"/>
                <a:gd name="connsiteY10" fmla="*/ 549341 h 849592"/>
                <a:gd name="connsiteX11" fmla="*/ 31818 w 210505"/>
                <a:gd name="connsiteY11" fmla="*/ 637861 h 849592"/>
                <a:gd name="connsiteX12" fmla="*/ 41822 w 210505"/>
                <a:gd name="connsiteY12" fmla="*/ 724486 h 849592"/>
                <a:gd name="connsiteX13" fmla="*/ 43329 w 210505"/>
                <a:gd name="connsiteY13" fmla="*/ 780309 h 849592"/>
                <a:gd name="connsiteX14" fmla="*/ 997 w 210505"/>
                <a:gd name="connsiteY14" fmla="*/ 804079 h 849592"/>
                <a:gd name="connsiteX15" fmla="*/ 44870 w 210505"/>
                <a:gd name="connsiteY15" fmla="*/ 835944 h 849592"/>
                <a:gd name="connsiteX16" fmla="*/ 85814 w 210505"/>
                <a:gd name="connsiteY16" fmla="*/ 849592 h 849592"/>
                <a:gd name="connsiteX17" fmla="*/ 120226 w 210505"/>
                <a:gd name="connsiteY17" fmla="*/ 716677 h 849592"/>
                <a:gd name="connsiteX18" fmla="*/ 169475 w 210505"/>
                <a:gd name="connsiteY18" fmla="*/ 534653 h 849592"/>
                <a:gd name="connsiteX19" fmla="*/ 206855 w 210505"/>
                <a:gd name="connsiteY19" fmla="*/ 260656 h 849592"/>
                <a:gd name="connsiteX0" fmla="*/ 206160 w 209810"/>
                <a:gd name="connsiteY0" fmla="*/ 260656 h 849592"/>
                <a:gd name="connsiteX1" fmla="*/ 170741 w 209810"/>
                <a:gd name="connsiteY1" fmla="*/ 50292 h 849592"/>
                <a:gd name="connsiteX2" fmla="*/ 154664 w 209810"/>
                <a:gd name="connsiteY2" fmla="*/ 342 h 849592"/>
                <a:gd name="connsiteX3" fmla="*/ 62991 w 209810"/>
                <a:gd name="connsiteY3" fmla="*/ 29334 h 849592"/>
                <a:gd name="connsiteX4" fmla="*/ 4536 w 209810"/>
                <a:gd name="connsiteY4" fmla="*/ 49683 h 849592"/>
                <a:gd name="connsiteX5" fmla="*/ 13003 w 209810"/>
                <a:gd name="connsiteY5" fmla="*/ 67198 h 849592"/>
                <a:gd name="connsiteX6" fmla="*/ 42635 w 209810"/>
                <a:gd name="connsiteY6" fmla="*/ 100977 h 849592"/>
                <a:gd name="connsiteX7" fmla="*/ 36285 w 209810"/>
                <a:gd name="connsiteY7" fmla="*/ 97224 h 849592"/>
                <a:gd name="connsiteX8" fmla="*/ 54259 w 209810"/>
                <a:gd name="connsiteY8" fmla="*/ 214889 h 849592"/>
                <a:gd name="connsiteX9" fmla="*/ 57451 w 209810"/>
                <a:gd name="connsiteY9" fmla="*/ 212322 h 849592"/>
                <a:gd name="connsiteX10" fmla="*/ 30528 w 209810"/>
                <a:gd name="connsiteY10" fmla="*/ 452272 h 849592"/>
                <a:gd name="connsiteX11" fmla="*/ 16880 w 209810"/>
                <a:gd name="connsiteY11" fmla="*/ 549341 h 849592"/>
                <a:gd name="connsiteX12" fmla="*/ 31123 w 209810"/>
                <a:gd name="connsiteY12" fmla="*/ 637861 h 849592"/>
                <a:gd name="connsiteX13" fmla="*/ 41127 w 209810"/>
                <a:gd name="connsiteY13" fmla="*/ 724486 h 849592"/>
                <a:gd name="connsiteX14" fmla="*/ 42634 w 209810"/>
                <a:gd name="connsiteY14" fmla="*/ 780309 h 849592"/>
                <a:gd name="connsiteX15" fmla="*/ 302 w 209810"/>
                <a:gd name="connsiteY15" fmla="*/ 804079 h 849592"/>
                <a:gd name="connsiteX16" fmla="*/ 44175 w 209810"/>
                <a:gd name="connsiteY16" fmla="*/ 835944 h 849592"/>
                <a:gd name="connsiteX17" fmla="*/ 85119 w 209810"/>
                <a:gd name="connsiteY17" fmla="*/ 849592 h 849592"/>
                <a:gd name="connsiteX18" fmla="*/ 119531 w 209810"/>
                <a:gd name="connsiteY18" fmla="*/ 716677 h 849592"/>
                <a:gd name="connsiteX19" fmla="*/ 168780 w 209810"/>
                <a:gd name="connsiteY19" fmla="*/ 534653 h 849592"/>
                <a:gd name="connsiteX20" fmla="*/ 206160 w 209810"/>
                <a:gd name="connsiteY20" fmla="*/ 260656 h 849592"/>
                <a:gd name="connsiteX0" fmla="*/ 211000 w 214650"/>
                <a:gd name="connsiteY0" fmla="*/ 260656 h 849592"/>
                <a:gd name="connsiteX1" fmla="*/ 175581 w 214650"/>
                <a:gd name="connsiteY1" fmla="*/ 50292 h 849592"/>
                <a:gd name="connsiteX2" fmla="*/ 159504 w 214650"/>
                <a:gd name="connsiteY2" fmla="*/ 342 h 849592"/>
                <a:gd name="connsiteX3" fmla="*/ 67831 w 214650"/>
                <a:gd name="connsiteY3" fmla="*/ 29334 h 849592"/>
                <a:gd name="connsiteX4" fmla="*/ 9376 w 214650"/>
                <a:gd name="connsiteY4" fmla="*/ 49683 h 849592"/>
                <a:gd name="connsiteX5" fmla="*/ 3027 w 214650"/>
                <a:gd name="connsiteY5" fmla="*/ 67198 h 849592"/>
                <a:gd name="connsiteX6" fmla="*/ 47475 w 214650"/>
                <a:gd name="connsiteY6" fmla="*/ 100977 h 849592"/>
                <a:gd name="connsiteX7" fmla="*/ 41125 w 214650"/>
                <a:gd name="connsiteY7" fmla="*/ 97224 h 849592"/>
                <a:gd name="connsiteX8" fmla="*/ 59099 w 214650"/>
                <a:gd name="connsiteY8" fmla="*/ 214889 h 849592"/>
                <a:gd name="connsiteX9" fmla="*/ 62291 w 214650"/>
                <a:gd name="connsiteY9" fmla="*/ 212322 h 849592"/>
                <a:gd name="connsiteX10" fmla="*/ 35368 w 214650"/>
                <a:gd name="connsiteY10" fmla="*/ 452272 h 849592"/>
                <a:gd name="connsiteX11" fmla="*/ 21720 w 214650"/>
                <a:gd name="connsiteY11" fmla="*/ 549341 h 849592"/>
                <a:gd name="connsiteX12" fmla="*/ 35963 w 214650"/>
                <a:gd name="connsiteY12" fmla="*/ 637861 h 849592"/>
                <a:gd name="connsiteX13" fmla="*/ 45967 w 214650"/>
                <a:gd name="connsiteY13" fmla="*/ 724486 h 849592"/>
                <a:gd name="connsiteX14" fmla="*/ 47474 w 214650"/>
                <a:gd name="connsiteY14" fmla="*/ 780309 h 849592"/>
                <a:gd name="connsiteX15" fmla="*/ 5142 w 214650"/>
                <a:gd name="connsiteY15" fmla="*/ 804079 h 849592"/>
                <a:gd name="connsiteX16" fmla="*/ 49015 w 214650"/>
                <a:gd name="connsiteY16" fmla="*/ 835944 h 849592"/>
                <a:gd name="connsiteX17" fmla="*/ 89959 w 214650"/>
                <a:gd name="connsiteY17" fmla="*/ 849592 h 849592"/>
                <a:gd name="connsiteX18" fmla="*/ 124371 w 214650"/>
                <a:gd name="connsiteY18" fmla="*/ 716677 h 849592"/>
                <a:gd name="connsiteX19" fmla="*/ 173620 w 214650"/>
                <a:gd name="connsiteY19" fmla="*/ 534653 h 849592"/>
                <a:gd name="connsiteX20" fmla="*/ 211000 w 214650"/>
                <a:gd name="connsiteY20" fmla="*/ 260656 h 849592"/>
                <a:gd name="connsiteX0" fmla="*/ 211000 w 214650"/>
                <a:gd name="connsiteY0" fmla="*/ 261011 h 849947"/>
                <a:gd name="connsiteX1" fmla="*/ 175581 w 214650"/>
                <a:gd name="connsiteY1" fmla="*/ 50647 h 849947"/>
                <a:gd name="connsiteX2" fmla="*/ 174473 w 214650"/>
                <a:gd name="connsiteY2" fmla="*/ 12506 h 849947"/>
                <a:gd name="connsiteX3" fmla="*/ 159504 w 214650"/>
                <a:gd name="connsiteY3" fmla="*/ 697 h 849947"/>
                <a:gd name="connsiteX4" fmla="*/ 67831 w 214650"/>
                <a:gd name="connsiteY4" fmla="*/ 29689 h 849947"/>
                <a:gd name="connsiteX5" fmla="*/ 9376 w 214650"/>
                <a:gd name="connsiteY5" fmla="*/ 50038 h 849947"/>
                <a:gd name="connsiteX6" fmla="*/ 3027 w 214650"/>
                <a:gd name="connsiteY6" fmla="*/ 67553 h 849947"/>
                <a:gd name="connsiteX7" fmla="*/ 47475 w 214650"/>
                <a:gd name="connsiteY7" fmla="*/ 101332 h 849947"/>
                <a:gd name="connsiteX8" fmla="*/ 41125 w 214650"/>
                <a:gd name="connsiteY8" fmla="*/ 97579 h 849947"/>
                <a:gd name="connsiteX9" fmla="*/ 59099 w 214650"/>
                <a:gd name="connsiteY9" fmla="*/ 215244 h 849947"/>
                <a:gd name="connsiteX10" fmla="*/ 62291 w 214650"/>
                <a:gd name="connsiteY10" fmla="*/ 212677 h 849947"/>
                <a:gd name="connsiteX11" fmla="*/ 35368 w 214650"/>
                <a:gd name="connsiteY11" fmla="*/ 452627 h 849947"/>
                <a:gd name="connsiteX12" fmla="*/ 21720 w 214650"/>
                <a:gd name="connsiteY12" fmla="*/ 549696 h 849947"/>
                <a:gd name="connsiteX13" fmla="*/ 35963 w 214650"/>
                <a:gd name="connsiteY13" fmla="*/ 638216 h 849947"/>
                <a:gd name="connsiteX14" fmla="*/ 45967 w 214650"/>
                <a:gd name="connsiteY14" fmla="*/ 724841 h 849947"/>
                <a:gd name="connsiteX15" fmla="*/ 47474 w 214650"/>
                <a:gd name="connsiteY15" fmla="*/ 780664 h 849947"/>
                <a:gd name="connsiteX16" fmla="*/ 5142 w 214650"/>
                <a:gd name="connsiteY16" fmla="*/ 804434 h 849947"/>
                <a:gd name="connsiteX17" fmla="*/ 49015 w 214650"/>
                <a:gd name="connsiteY17" fmla="*/ 836299 h 849947"/>
                <a:gd name="connsiteX18" fmla="*/ 89959 w 214650"/>
                <a:gd name="connsiteY18" fmla="*/ 849947 h 849947"/>
                <a:gd name="connsiteX19" fmla="*/ 124371 w 214650"/>
                <a:gd name="connsiteY19" fmla="*/ 717032 h 849947"/>
                <a:gd name="connsiteX20" fmla="*/ 173620 w 214650"/>
                <a:gd name="connsiteY20" fmla="*/ 535008 h 849947"/>
                <a:gd name="connsiteX21" fmla="*/ 211000 w 214650"/>
                <a:gd name="connsiteY21" fmla="*/ 261011 h 849947"/>
                <a:gd name="connsiteX0" fmla="*/ 217096 w 220746"/>
                <a:gd name="connsiteY0" fmla="*/ 262305 h 851241"/>
                <a:gd name="connsiteX1" fmla="*/ 181677 w 220746"/>
                <a:gd name="connsiteY1" fmla="*/ 51941 h 851241"/>
                <a:gd name="connsiteX2" fmla="*/ 180569 w 220746"/>
                <a:gd name="connsiteY2" fmla="*/ 13800 h 851241"/>
                <a:gd name="connsiteX3" fmla="*/ 165600 w 220746"/>
                <a:gd name="connsiteY3" fmla="*/ 1991 h 851241"/>
                <a:gd name="connsiteX4" fmla="*/ 15472 w 220746"/>
                <a:gd name="connsiteY4" fmla="*/ 51332 h 851241"/>
                <a:gd name="connsiteX5" fmla="*/ 9123 w 220746"/>
                <a:gd name="connsiteY5" fmla="*/ 68847 h 851241"/>
                <a:gd name="connsiteX6" fmla="*/ 53571 w 220746"/>
                <a:gd name="connsiteY6" fmla="*/ 102626 h 851241"/>
                <a:gd name="connsiteX7" fmla="*/ 47221 w 220746"/>
                <a:gd name="connsiteY7" fmla="*/ 98873 h 851241"/>
                <a:gd name="connsiteX8" fmla="*/ 65195 w 220746"/>
                <a:gd name="connsiteY8" fmla="*/ 216538 h 851241"/>
                <a:gd name="connsiteX9" fmla="*/ 68387 w 220746"/>
                <a:gd name="connsiteY9" fmla="*/ 213971 h 851241"/>
                <a:gd name="connsiteX10" fmla="*/ 41464 w 220746"/>
                <a:gd name="connsiteY10" fmla="*/ 453921 h 851241"/>
                <a:gd name="connsiteX11" fmla="*/ 27816 w 220746"/>
                <a:gd name="connsiteY11" fmla="*/ 550990 h 851241"/>
                <a:gd name="connsiteX12" fmla="*/ 42059 w 220746"/>
                <a:gd name="connsiteY12" fmla="*/ 639510 h 851241"/>
                <a:gd name="connsiteX13" fmla="*/ 52063 w 220746"/>
                <a:gd name="connsiteY13" fmla="*/ 726135 h 851241"/>
                <a:gd name="connsiteX14" fmla="*/ 53570 w 220746"/>
                <a:gd name="connsiteY14" fmla="*/ 781958 h 851241"/>
                <a:gd name="connsiteX15" fmla="*/ 11238 w 220746"/>
                <a:gd name="connsiteY15" fmla="*/ 805728 h 851241"/>
                <a:gd name="connsiteX16" fmla="*/ 55111 w 220746"/>
                <a:gd name="connsiteY16" fmla="*/ 837593 h 851241"/>
                <a:gd name="connsiteX17" fmla="*/ 96055 w 220746"/>
                <a:gd name="connsiteY17" fmla="*/ 851241 h 851241"/>
                <a:gd name="connsiteX18" fmla="*/ 130467 w 220746"/>
                <a:gd name="connsiteY18" fmla="*/ 718326 h 851241"/>
                <a:gd name="connsiteX19" fmla="*/ 179716 w 220746"/>
                <a:gd name="connsiteY19" fmla="*/ 536302 h 851241"/>
                <a:gd name="connsiteX20" fmla="*/ 217096 w 220746"/>
                <a:gd name="connsiteY20" fmla="*/ 262305 h 851241"/>
                <a:gd name="connsiteX0" fmla="*/ 211358 w 215008"/>
                <a:gd name="connsiteY0" fmla="*/ 248601 h 837537"/>
                <a:gd name="connsiteX1" fmla="*/ 175939 w 215008"/>
                <a:gd name="connsiteY1" fmla="*/ 38237 h 837537"/>
                <a:gd name="connsiteX2" fmla="*/ 174831 w 215008"/>
                <a:gd name="connsiteY2" fmla="*/ 96 h 837537"/>
                <a:gd name="connsiteX3" fmla="*/ 62506 w 215008"/>
                <a:gd name="connsiteY3" fmla="*/ 27696 h 837537"/>
                <a:gd name="connsiteX4" fmla="*/ 9734 w 215008"/>
                <a:gd name="connsiteY4" fmla="*/ 37628 h 837537"/>
                <a:gd name="connsiteX5" fmla="*/ 3385 w 215008"/>
                <a:gd name="connsiteY5" fmla="*/ 55143 h 837537"/>
                <a:gd name="connsiteX6" fmla="*/ 47833 w 215008"/>
                <a:gd name="connsiteY6" fmla="*/ 88922 h 837537"/>
                <a:gd name="connsiteX7" fmla="*/ 41483 w 215008"/>
                <a:gd name="connsiteY7" fmla="*/ 85169 h 837537"/>
                <a:gd name="connsiteX8" fmla="*/ 59457 w 215008"/>
                <a:gd name="connsiteY8" fmla="*/ 202834 h 837537"/>
                <a:gd name="connsiteX9" fmla="*/ 62649 w 215008"/>
                <a:gd name="connsiteY9" fmla="*/ 200267 h 837537"/>
                <a:gd name="connsiteX10" fmla="*/ 35726 w 215008"/>
                <a:gd name="connsiteY10" fmla="*/ 440217 h 837537"/>
                <a:gd name="connsiteX11" fmla="*/ 22078 w 215008"/>
                <a:gd name="connsiteY11" fmla="*/ 537286 h 837537"/>
                <a:gd name="connsiteX12" fmla="*/ 36321 w 215008"/>
                <a:gd name="connsiteY12" fmla="*/ 625806 h 837537"/>
                <a:gd name="connsiteX13" fmla="*/ 46325 w 215008"/>
                <a:gd name="connsiteY13" fmla="*/ 712431 h 837537"/>
                <a:gd name="connsiteX14" fmla="*/ 47832 w 215008"/>
                <a:gd name="connsiteY14" fmla="*/ 768254 h 837537"/>
                <a:gd name="connsiteX15" fmla="*/ 5500 w 215008"/>
                <a:gd name="connsiteY15" fmla="*/ 792024 h 837537"/>
                <a:gd name="connsiteX16" fmla="*/ 49373 w 215008"/>
                <a:gd name="connsiteY16" fmla="*/ 823889 h 837537"/>
                <a:gd name="connsiteX17" fmla="*/ 90317 w 215008"/>
                <a:gd name="connsiteY17" fmla="*/ 837537 h 837537"/>
                <a:gd name="connsiteX18" fmla="*/ 124729 w 215008"/>
                <a:gd name="connsiteY18" fmla="*/ 704622 h 837537"/>
                <a:gd name="connsiteX19" fmla="*/ 173978 w 215008"/>
                <a:gd name="connsiteY19" fmla="*/ 522598 h 837537"/>
                <a:gd name="connsiteX20" fmla="*/ 211358 w 215008"/>
                <a:gd name="connsiteY20" fmla="*/ 248601 h 837537"/>
                <a:gd name="connsiteX0" fmla="*/ 211358 w 215008"/>
                <a:gd name="connsiteY0" fmla="*/ 229962 h 818898"/>
                <a:gd name="connsiteX1" fmla="*/ 175939 w 215008"/>
                <a:gd name="connsiteY1" fmla="*/ 19598 h 818898"/>
                <a:gd name="connsiteX2" fmla="*/ 62506 w 215008"/>
                <a:gd name="connsiteY2" fmla="*/ 9057 h 818898"/>
                <a:gd name="connsiteX3" fmla="*/ 9734 w 215008"/>
                <a:gd name="connsiteY3" fmla="*/ 18989 h 818898"/>
                <a:gd name="connsiteX4" fmla="*/ 3385 w 215008"/>
                <a:gd name="connsiteY4" fmla="*/ 36504 h 818898"/>
                <a:gd name="connsiteX5" fmla="*/ 47833 w 215008"/>
                <a:gd name="connsiteY5" fmla="*/ 70283 h 818898"/>
                <a:gd name="connsiteX6" fmla="*/ 41483 w 215008"/>
                <a:gd name="connsiteY6" fmla="*/ 66530 h 818898"/>
                <a:gd name="connsiteX7" fmla="*/ 59457 w 215008"/>
                <a:gd name="connsiteY7" fmla="*/ 184195 h 818898"/>
                <a:gd name="connsiteX8" fmla="*/ 62649 w 215008"/>
                <a:gd name="connsiteY8" fmla="*/ 181628 h 818898"/>
                <a:gd name="connsiteX9" fmla="*/ 35726 w 215008"/>
                <a:gd name="connsiteY9" fmla="*/ 421578 h 818898"/>
                <a:gd name="connsiteX10" fmla="*/ 22078 w 215008"/>
                <a:gd name="connsiteY10" fmla="*/ 518647 h 818898"/>
                <a:gd name="connsiteX11" fmla="*/ 36321 w 215008"/>
                <a:gd name="connsiteY11" fmla="*/ 607167 h 818898"/>
                <a:gd name="connsiteX12" fmla="*/ 46325 w 215008"/>
                <a:gd name="connsiteY12" fmla="*/ 693792 h 818898"/>
                <a:gd name="connsiteX13" fmla="*/ 47832 w 215008"/>
                <a:gd name="connsiteY13" fmla="*/ 749615 h 818898"/>
                <a:gd name="connsiteX14" fmla="*/ 5500 w 215008"/>
                <a:gd name="connsiteY14" fmla="*/ 773385 h 818898"/>
                <a:gd name="connsiteX15" fmla="*/ 49373 w 215008"/>
                <a:gd name="connsiteY15" fmla="*/ 805250 h 818898"/>
                <a:gd name="connsiteX16" fmla="*/ 90317 w 215008"/>
                <a:gd name="connsiteY16" fmla="*/ 818898 h 818898"/>
                <a:gd name="connsiteX17" fmla="*/ 124729 w 215008"/>
                <a:gd name="connsiteY17" fmla="*/ 685983 h 818898"/>
                <a:gd name="connsiteX18" fmla="*/ 173978 w 215008"/>
                <a:gd name="connsiteY18" fmla="*/ 503959 h 818898"/>
                <a:gd name="connsiteX19" fmla="*/ 211358 w 215008"/>
                <a:gd name="connsiteY19" fmla="*/ 229962 h 818898"/>
                <a:gd name="connsiteX0" fmla="*/ 211358 w 213928"/>
                <a:gd name="connsiteY0" fmla="*/ 227484 h 816420"/>
                <a:gd name="connsiteX1" fmla="*/ 152759 w 213928"/>
                <a:gd name="connsiteY1" fmla="*/ 20873 h 816420"/>
                <a:gd name="connsiteX2" fmla="*/ 62506 w 213928"/>
                <a:gd name="connsiteY2" fmla="*/ 6579 h 816420"/>
                <a:gd name="connsiteX3" fmla="*/ 9734 w 213928"/>
                <a:gd name="connsiteY3" fmla="*/ 16511 h 816420"/>
                <a:gd name="connsiteX4" fmla="*/ 3385 w 213928"/>
                <a:gd name="connsiteY4" fmla="*/ 34026 h 816420"/>
                <a:gd name="connsiteX5" fmla="*/ 47833 w 213928"/>
                <a:gd name="connsiteY5" fmla="*/ 67805 h 816420"/>
                <a:gd name="connsiteX6" fmla="*/ 41483 w 213928"/>
                <a:gd name="connsiteY6" fmla="*/ 64052 h 816420"/>
                <a:gd name="connsiteX7" fmla="*/ 59457 w 213928"/>
                <a:gd name="connsiteY7" fmla="*/ 181717 h 816420"/>
                <a:gd name="connsiteX8" fmla="*/ 62649 w 213928"/>
                <a:gd name="connsiteY8" fmla="*/ 179150 h 816420"/>
                <a:gd name="connsiteX9" fmla="*/ 35726 w 213928"/>
                <a:gd name="connsiteY9" fmla="*/ 419100 h 816420"/>
                <a:gd name="connsiteX10" fmla="*/ 22078 w 213928"/>
                <a:gd name="connsiteY10" fmla="*/ 516169 h 816420"/>
                <a:gd name="connsiteX11" fmla="*/ 36321 w 213928"/>
                <a:gd name="connsiteY11" fmla="*/ 604689 h 816420"/>
                <a:gd name="connsiteX12" fmla="*/ 46325 w 213928"/>
                <a:gd name="connsiteY12" fmla="*/ 691314 h 816420"/>
                <a:gd name="connsiteX13" fmla="*/ 47832 w 213928"/>
                <a:gd name="connsiteY13" fmla="*/ 747137 h 816420"/>
                <a:gd name="connsiteX14" fmla="*/ 5500 w 213928"/>
                <a:gd name="connsiteY14" fmla="*/ 770907 h 816420"/>
                <a:gd name="connsiteX15" fmla="*/ 49373 w 213928"/>
                <a:gd name="connsiteY15" fmla="*/ 802772 h 816420"/>
                <a:gd name="connsiteX16" fmla="*/ 90317 w 213928"/>
                <a:gd name="connsiteY16" fmla="*/ 816420 h 816420"/>
                <a:gd name="connsiteX17" fmla="*/ 124729 w 213928"/>
                <a:gd name="connsiteY17" fmla="*/ 683505 h 816420"/>
                <a:gd name="connsiteX18" fmla="*/ 173978 w 213928"/>
                <a:gd name="connsiteY18" fmla="*/ 501481 h 816420"/>
                <a:gd name="connsiteX19" fmla="*/ 211358 w 213928"/>
                <a:gd name="connsiteY19" fmla="*/ 227484 h 816420"/>
                <a:gd name="connsiteX0" fmla="*/ 160363 w 174461"/>
                <a:gd name="connsiteY0" fmla="*/ 227484 h 816420"/>
                <a:gd name="connsiteX1" fmla="*/ 152759 w 174461"/>
                <a:gd name="connsiteY1" fmla="*/ 20873 h 816420"/>
                <a:gd name="connsiteX2" fmla="*/ 62506 w 174461"/>
                <a:gd name="connsiteY2" fmla="*/ 6579 h 816420"/>
                <a:gd name="connsiteX3" fmla="*/ 9734 w 174461"/>
                <a:gd name="connsiteY3" fmla="*/ 16511 h 816420"/>
                <a:gd name="connsiteX4" fmla="*/ 3385 w 174461"/>
                <a:gd name="connsiteY4" fmla="*/ 34026 h 816420"/>
                <a:gd name="connsiteX5" fmla="*/ 47833 w 174461"/>
                <a:gd name="connsiteY5" fmla="*/ 67805 h 816420"/>
                <a:gd name="connsiteX6" fmla="*/ 41483 w 174461"/>
                <a:gd name="connsiteY6" fmla="*/ 64052 h 816420"/>
                <a:gd name="connsiteX7" fmla="*/ 59457 w 174461"/>
                <a:gd name="connsiteY7" fmla="*/ 181717 h 816420"/>
                <a:gd name="connsiteX8" fmla="*/ 62649 w 174461"/>
                <a:gd name="connsiteY8" fmla="*/ 179150 h 816420"/>
                <a:gd name="connsiteX9" fmla="*/ 35726 w 174461"/>
                <a:gd name="connsiteY9" fmla="*/ 419100 h 816420"/>
                <a:gd name="connsiteX10" fmla="*/ 22078 w 174461"/>
                <a:gd name="connsiteY10" fmla="*/ 516169 h 816420"/>
                <a:gd name="connsiteX11" fmla="*/ 36321 w 174461"/>
                <a:gd name="connsiteY11" fmla="*/ 604689 h 816420"/>
                <a:gd name="connsiteX12" fmla="*/ 46325 w 174461"/>
                <a:gd name="connsiteY12" fmla="*/ 691314 h 816420"/>
                <a:gd name="connsiteX13" fmla="*/ 47832 w 174461"/>
                <a:gd name="connsiteY13" fmla="*/ 747137 h 816420"/>
                <a:gd name="connsiteX14" fmla="*/ 5500 w 174461"/>
                <a:gd name="connsiteY14" fmla="*/ 770907 h 816420"/>
                <a:gd name="connsiteX15" fmla="*/ 49373 w 174461"/>
                <a:gd name="connsiteY15" fmla="*/ 802772 h 816420"/>
                <a:gd name="connsiteX16" fmla="*/ 90317 w 174461"/>
                <a:gd name="connsiteY16" fmla="*/ 816420 h 816420"/>
                <a:gd name="connsiteX17" fmla="*/ 124729 w 174461"/>
                <a:gd name="connsiteY17" fmla="*/ 683505 h 816420"/>
                <a:gd name="connsiteX18" fmla="*/ 173978 w 174461"/>
                <a:gd name="connsiteY18" fmla="*/ 501481 h 816420"/>
                <a:gd name="connsiteX19" fmla="*/ 160363 w 174461"/>
                <a:gd name="connsiteY19" fmla="*/ 227484 h 816420"/>
                <a:gd name="connsiteX0" fmla="*/ 160363 w 174461"/>
                <a:gd name="connsiteY0" fmla="*/ 226313 h 815249"/>
                <a:gd name="connsiteX1" fmla="*/ 124943 w 174461"/>
                <a:gd name="connsiteY1" fmla="*/ 21578 h 815249"/>
                <a:gd name="connsiteX2" fmla="*/ 62506 w 174461"/>
                <a:gd name="connsiteY2" fmla="*/ 5408 h 815249"/>
                <a:gd name="connsiteX3" fmla="*/ 9734 w 174461"/>
                <a:gd name="connsiteY3" fmla="*/ 15340 h 815249"/>
                <a:gd name="connsiteX4" fmla="*/ 3385 w 174461"/>
                <a:gd name="connsiteY4" fmla="*/ 32855 h 815249"/>
                <a:gd name="connsiteX5" fmla="*/ 47833 w 174461"/>
                <a:gd name="connsiteY5" fmla="*/ 66634 h 815249"/>
                <a:gd name="connsiteX6" fmla="*/ 41483 w 174461"/>
                <a:gd name="connsiteY6" fmla="*/ 62881 h 815249"/>
                <a:gd name="connsiteX7" fmla="*/ 59457 w 174461"/>
                <a:gd name="connsiteY7" fmla="*/ 180546 h 815249"/>
                <a:gd name="connsiteX8" fmla="*/ 62649 w 174461"/>
                <a:gd name="connsiteY8" fmla="*/ 177979 h 815249"/>
                <a:gd name="connsiteX9" fmla="*/ 35726 w 174461"/>
                <a:gd name="connsiteY9" fmla="*/ 417929 h 815249"/>
                <a:gd name="connsiteX10" fmla="*/ 22078 w 174461"/>
                <a:gd name="connsiteY10" fmla="*/ 514998 h 815249"/>
                <a:gd name="connsiteX11" fmla="*/ 36321 w 174461"/>
                <a:gd name="connsiteY11" fmla="*/ 603518 h 815249"/>
                <a:gd name="connsiteX12" fmla="*/ 46325 w 174461"/>
                <a:gd name="connsiteY12" fmla="*/ 690143 h 815249"/>
                <a:gd name="connsiteX13" fmla="*/ 47832 w 174461"/>
                <a:gd name="connsiteY13" fmla="*/ 745966 h 815249"/>
                <a:gd name="connsiteX14" fmla="*/ 5500 w 174461"/>
                <a:gd name="connsiteY14" fmla="*/ 769736 h 815249"/>
                <a:gd name="connsiteX15" fmla="*/ 49373 w 174461"/>
                <a:gd name="connsiteY15" fmla="*/ 801601 h 815249"/>
                <a:gd name="connsiteX16" fmla="*/ 90317 w 174461"/>
                <a:gd name="connsiteY16" fmla="*/ 815249 h 815249"/>
                <a:gd name="connsiteX17" fmla="*/ 124729 w 174461"/>
                <a:gd name="connsiteY17" fmla="*/ 682334 h 815249"/>
                <a:gd name="connsiteX18" fmla="*/ 173978 w 174461"/>
                <a:gd name="connsiteY18" fmla="*/ 500310 h 815249"/>
                <a:gd name="connsiteX19" fmla="*/ 160363 w 174461"/>
                <a:gd name="connsiteY19" fmla="*/ 226313 h 815249"/>
                <a:gd name="connsiteX0" fmla="*/ 160363 w 164013"/>
                <a:gd name="connsiteY0" fmla="*/ 226313 h 815249"/>
                <a:gd name="connsiteX1" fmla="*/ 124943 w 164013"/>
                <a:gd name="connsiteY1" fmla="*/ 21578 h 815249"/>
                <a:gd name="connsiteX2" fmla="*/ 62506 w 164013"/>
                <a:gd name="connsiteY2" fmla="*/ 5408 h 815249"/>
                <a:gd name="connsiteX3" fmla="*/ 9734 w 164013"/>
                <a:gd name="connsiteY3" fmla="*/ 15340 h 815249"/>
                <a:gd name="connsiteX4" fmla="*/ 3385 w 164013"/>
                <a:gd name="connsiteY4" fmla="*/ 32855 h 815249"/>
                <a:gd name="connsiteX5" fmla="*/ 47833 w 164013"/>
                <a:gd name="connsiteY5" fmla="*/ 66634 h 815249"/>
                <a:gd name="connsiteX6" fmla="*/ 41483 w 164013"/>
                <a:gd name="connsiteY6" fmla="*/ 62881 h 815249"/>
                <a:gd name="connsiteX7" fmla="*/ 59457 w 164013"/>
                <a:gd name="connsiteY7" fmla="*/ 180546 h 815249"/>
                <a:gd name="connsiteX8" fmla="*/ 62649 w 164013"/>
                <a:gd name="connsiteY8" fmla="*/ 177979 h 815249"/>
                <a:gd name="connsiteX9" fmla="*/ 35726 w 164013"/>
                <a:gd name="connsiteY9" fmla="*/ 417929 h 815249"/>
                <a:gd name="connsiteX10" fmla="*/ 22078 w 164013"/>
                <a:gd name="connsiteY10" fmla="*/ 514998 h 815249"/>
                <a:gd name="connsiteX11" fmla="*/ 36321 w 164013"/>
                <a:gd name="connsiteY11" fmla="*/ 603518 h 815249"/>
                <a:gd name="connsiteX12" fmla="*/ 46325 w 164013"/>
                <a:gd name="connsiteY12" fmla="*/ 690143 h 815249"/>
                <a:gd name="connsiteX13" fmla="*/ 47832 w 164013"/>
                <a:gd name="connsiteY13" fmla="*/ 745966 h 815249"/>
                <a:gd name="connsiteX14" fmla="*/ 5500 w 164013"/>
                <a:gd name="connsiteY14" fmla="*/ 769736 h 815249"/>
                <a:gd name="connsiteX15" fmla="*/ 49373 w 164013"/>
                <a:gd name="connsiteY15" fmla="*/ 801601 h 815249"/>
                <a:gd name="connsiteX16" fmla="*/ 90317 w 164013"/>
                <a:gd name="connsiteY16" fmla="*/ 815249 h 815249"/>
                <a:gd name="connsiteX17" fmla="*/ 124729 w 164013"/>
                <a:gd name="connsiteY17" fmla="*/ 682334 h 815249"/>
                <a:gd name="connsiteX18" fmla="*/ 132254 w 164013"/>
                <a:gd name="connsiteY18" fmla="*/ 496557 h 815249"/>
                <a:gd name="connsiteX19" fmla="*/ 160363 w 164013"/>
                <a:gd name="connsiteY19" fmla="*/ 226313 h 815249"/>
                <a:gd name="connsiteX0" fmla="*/ 160363 w 164013"/>
                <a:gd name="connsiteY0" fmla="*/ 226313 h 805146"/>
                <a:gd name="connsiteX1" fmla="*/ 124943 w 164013"/>
                <a:gd name="connsiteY1" fmla="*/ 21578 h 805146"/>
                <a:gd name="connsiteX2" fmla="*/ 62506 w 164013"/>
                <a:gd name="connsiteY2" fmla="*/ 5408 h 805146"/>
                <a:gd name="connsiteX3" fmla="*/ 9734 w 164013"/>
                <a:gd name="connsiteY3" fmla="*/ 15340 h 805146"/>
                <a:gd name="connsiteX4" fmla="*/ 3385 w 164013"/>
                <a:gd name="connsiteY4" fmla="*/ 32855 h 805146"/>
                <a:gd name="connsiteX5" fmla="*/ 47833 w 164013"/>
                <a:gd name="connsiteY5" fmla="*/ 66634 h 805146"/>
                <a:gd name="connsiteX6" fmla="*/ 41483 w 164013"/>
                <a:gd name="connsiteY6" fmla="*/ 62881 h 805146"/>
                <a:gd name="connsiteX7" fmla="*/ 59457 w 164013"/>
                <a:gd name="connsiteY7" fmla="*/ 180546 h 805146"/>
                <a:gd name="connsiteX8" fmla="*/ 62649 w 164013"/>
                <a:gd name="connsiteY8" fmla="*/ 177979 h 805146"/>
                <a:gd name="connsiteX9" fmla="*/ 35726 w 164013"/>
                <a:gd name="connsiteY9" fmla="*/ 417929 h 805146"/>
                <a:gd name="connsiteX10" fmla="*/ 22078 w 164013"/>
                <a:gd name="connsiteY10" fmla="*/ 514998 h 805146"/>
                <a:gd name="connsiteX11" fmla="*/ 36321 w 164013"/>
                <a:gd name="connsiteY11" fmla="*/ 603518 h 805146"/>
                <a:gd name="connsiteX12" fmla="*/ 46325 w 164013"/>
                <a:gd name="connsiteY12" fmla="*/ 690143 h 805146"/>
                <a:gd name="connsiteX13" fmla="*/ 47832 w 164013"/>
                <a:gd name="connsiteY13" fmla="*/ 745966 h 805146"/>
                <a:gd name="connsiteX14" fmla="*/ 5500 w 164013"/>
                <a:gd name="connsiteY14" fmla="*/ 769736 h 805146"/>
                <a:gd name="connsiteX15" fmla="*/ 49373 w 164013"/>
                <a:gd name="connsiteY15" fmla="*/ 801601 h 805146"/>
                <a:gd name="connsiteX16" fmla="*/ 124729 w 164013"/>
                <a:gd name="connsiteY16" fmla="*/ 682334 h 805146"/>
                <a:gd name="connsiteX17" fmla="*/ 132254 w 164013"/>
                <a:gd name="connsiteY17" fmla="*/ 496557 h 805146"/>
                <a:gd name="connsiteX18" fmla="*/ 160363 w 164013"/>
                <a:gd name="connsiteY18" fmla="*/ 226313 h 805146"/>
                <a:gd name="connsiteX0" fmla="*/ 160363 w 164013"/>
                <a:gd name="connsiteY0" fmla="*/ 226313 h 794502"/>
                <a:gd name="connsiteX1" fmla="*/ 124943 w 164013"/>
                <a:gd name="connsiteY1" fmla="*/ 21578 h 794502"/>
                <a:gd name="connsiteX2" fmla="*/ 62506 w 164013"/>
                <a:gd name="connsiteY2" fmla="*/ 5408 h 794502"/>
                <a:gd name="connsiteX3" fmla="*/ 9734 w 164013"/>
                <a:gd name="connsiteY3" fmla="*/ 15340 h 794502"/>
                <a:gd name="connsiteX4" fmla="*/ 3385 w 164013"/>
                <a:gd name="connsiteY4" fmla="*/ 32855 h 794502"/>
                <a:gd name="connsiteX5" fmla="*/ 47833 w 164013"/>
                <a:gd name="connsiteY5" fmla="*/ 66634 h 794502"/>
                <a:gd name="connsiteX6" fmla="*/ 41483 w 164013"/>
                <a:gd name="connsiteY6" fmla="*/ 62881 h 794502"/>
                <a:gd name="connsiteX7" fmla="*/ 59457 w 164013"/>
                <a:gd name="connsiteY7" fmla="*/ 180546 h 794502"/>
                <a:gd name="connsiteX8" fmla="*/ 62649 w 164013"/>
                <a:gd name="connsiteY8" fmla="*/ 177979 h 794502"/>
                <a:gd name="connsiteX9" fmla="*/ 35726 w 164013"/>
                <a:gd name="connsiteY9" fmla="*/ 417929 h 794502"/>
                <a:gd name="connsiteX10" fmla="*/ 22078 w 164013"/>
                <a:gd name="connsiteY10" fmla="*/ 514998 h 794502"/>
                <a:gd name="connsiteX11" fmla="*/ 36321 w 164013"/>
                <a:gd name="connsiteY11" fmla="*/ 603518 h 794502"/>
                <a:gd name="connsiteX12" fmla="*/ 46325 w 164013"/>
                <a:gd name="connsiteY12" fmla="*/ 690143 h 794502"/>
                <a:gd name="connsiteX13" fmla="*/ 47832 w 164013"/>
                <a:gd name="connsiteY13" fmla="*/ 745966 h 794502"/>
                <a:gd name="connsiteX14" fmla="*/ 5500 w 164013"/>
                <a:gd name="connsiteY14" fmla="*/ 769736 h 794502"/>
                <a:gd name="connsiteX15" fmla="*/ 72552 w 164013"/>
                <a:gd name="connsiteY15" fmla="*/ 790341 h 794502"/>
                <a:gd name="connsiteX16" fmla="*/ 124729 w 164013"/>
                <a:gd name="connsiteY16" fmla="*/ 682334 h 794502"/>
                <a:gd name="connsiteX17" fmla="*/ 132254 w 164013"/>
                <a:gd name="connsiteY17" fmla="*/ 496557 h 794502"/>
                <a:gd name="connsiteX18" fmla="*/ 160363 w 164013"/>
                <a:gd name="connsiteY18" fmla="*/ 226313 h 794502"/>
                <a:gd name="connsiteX0" fmla="*/ 160363 w 164013"/>
                <a:gd name="connsiteY0" fmla="*/ 226313 h 794502"/>
                <a:gd name="connsiteX1" fmla="*/ 124943 w 164013"/>
                <a:gd name="connsiteY1" fmla="*/ 21578 h 794502"/>
                <a:gd name="connsiteX2" fmla="*/ 62506 w 164013"/>
                <a:gd name="connsiteY2" fmla="*/ 5408 h 794502"/>
                <a:gd name="connsiteX3" fmla="*/ 9734 w 164013"/>
                <a:gd name="connsiteY3" fmla="*/ 15340 h 794502"/>
                <a:gd name="connsiteX4" fmla="*/ 3385 w 164013"/>
                <a:gd name="connsiteY4" fmla="*/ 32855 h 794502"/>
                <a:gd name="connsiteX5" fmla="*/ 47833 w 164013"/>
                <a:gd name="connsiteY5" fmla="*/ 66634 h 794502"/>
                <a:gd name="connsiteX6" fmla="*/ 41483 w 164013"/>
                <a:gd name="connsiteY6" fmla="*/ 62881 h 794502"/>
                <a:gd name="connsiteX7" fmla="*/ 59457 w 164013"/>
                <a:gd name="connsiteY7" fmla="*/ 180546 h 794502"/>
                <a:gd name="connsiteX8" fmla="*/ 34833 w 164013"/>
                <a:gd name="connsiteY8" fmla="*/ 176103 h 794502"/>
                <a:gd name="connsiteX9" fmla="*/ 35726 w 164013"/>
                <a:gd name="connsiteY9" fmla="*/ 417929 h 794502"/>
                <a:gd name="connsiteX10" fmla="*/ 22078 w 164013"/>
                <a:gd name="connsiteY10" fmla="*/ 514998 h 794502"/>
                <a:gd name="connsiteX11" fmla="*/ 36321 w 164013"/>
                <a:gd name="connsiteY11" fmla="*/ 603518 h 794502"/>
                <a:gd name="connsiteX12" fmla="*/ 46325 w 164013"/>
                <a:gd name="connsiteY12" fmla="*/ 690143 h 794502"/>
                <a:gd name="connsiteX13" fmla="*/ 47832 w 164013"/>
                <a:gd name="connsiteY13" fmla="*/ 745966 h 794502"/>
                <a:gd name="connsiteX14" fmla="*/ 5500 w 164013"/>
                <a:gd name="connsiteY14" fmla="*/ 769736 h 794502"/>
                <a:gd name="connsiteX15" fmla="*/ 72552 w 164013"/>
                <a:gd name="connsiteY15" fmla="*/ 790341 h 794502"/>
                <a:gd name="connsiteX16" fmla="*/ 124729 w 164013"/>
                <a:gd name="connsiteY16" fmla="*/ 682334 h 794502"/>
                <a:gd name="connsiteX17" fmla="*/ 132254 w 164013"/>
                <a:gd name="connsiteY17" fmla="*/ 496557 h 794502"/>
                <a:gd name="connsiteX18" fmla="*/ 160363 w 164013"/>
                <a:gd name="connsiteY18" fmla="*/ 226313 h 794502"/>
                <a:gd name="connsiteX0" fmla="*/ 160363 w 164013"/>
                <a:gd name="connsiteY0" fmla="*/ 226313 h 794502"/>
                <a:gd name="connsiteX1" fmla="*/ 124943 w 164013"/>
                <a:gd name="connsiteY1" fmla="*/ 21578 h 794502"/>
                <a:gd name="connsiteX2" fmla="*/ 62506 w 164013"/>
                <a:gd name="connsiteY2" fmla="*/ 5408 h 794502"/>
                <a:gd name="connsiteX3" fmla="*/ 9734 w 164013"/>
                <a:gd name="connsiteY3" fmla="*/ 15340 h 794502"/>
                <a:gd name="connsiteX4" fmla="*/ 3385 w 164013"/>
                <a:gd name="connsiteY4" fmla="*/ 32855 h 794502"/>
                <a:gd name="connsiteX5" fmla="*/ 47833 w 164013"/>
                <a:gd name="connsiteY5" fmla="*/ 66634 h 794502"/>
                <a:gd name="connsiteX6" fmla="*/ 41483 w 164013"/>
                <a:gd name="connsiteY6" fmla="*/ 62881 h 794502"/>
                <a:gd name="connsiteX7" fmla="*/ 59457 w 164013"/>
                <a:gd name="connsiteY7" fmla="*/ 180546 h 794502"/>
                <a:gd name="connsiteX8" fmla="*/ 35726 w 164013"/>
                <a:gd name="connsiteY8" fmla="*/ 417929 h 794502"/>
                <a:gd name="connsiteX9" fmla="*/ 22078 w 164013"/>
                <a:gd name="connsiteY9" fmla="*/ 514998 h 794502"/>
                <a:gd name="connsiteX10" fmla="*/ 36321 w 164013"/>
                <a:gd name="connsiteY10" fmla="*/ 603518 h 794502"/>
                <a:gd name="connsiteX11" fmla="*/ 46325 w 164013"/>
                <a:gd name="connsiteY11" fmla="*/ 690143 h 794502"/>
                <a:gd name="connsiteX12" fmla="*/ 47832 w 164013"/>
                <a:gd name="connsiteY12" fmla="*/ 745966 h 794502"/>
                <a:gd name="connsiteX13" fmla="*/ 5500 w 164013"/>
                <a:gd name="connsiteY13" fmla="*/ 769736 h 794502"/>
                <a:gd name="connsiteX14" fmla="*/ 72552 w 164013"/>
                <a:gd name="connsiteY14" fmla="*/ 790341 h 794502"/>
                <a:gd name="connsiteX15" fmla="*/ 124729 w 164013"/>
                <a:gd name="connsiteY15" fmla="*/ 682334 h 794502"/>
                <a:gd name="connsiteX16" fmla="*/ 132254 w 164013"/>
                <a:gd name="connsiteY16" fmla="*/ 496557 h 794502"/>
                <a:gd name="connsiteX17" fmla="*/ 160363 w 164013"/>
                <a:gd name="connsiteY17" fmla="*/ 226313 h 794502"/>
                <a:gd name="connsiteX0" fmla="*/ 160363 w 164013"/>
                <a:gd name="connsiteY0" fmla="*/ 226313 h 794502"/>
                <a:gd name="connsiteX1" fmla="*/ 124943 w 164013"/>
                <a:gd name="connsiteY1" fmla="*/ 21578 h 794502"/>
                <a:gd name="connsiteX2" fmla="*/ 62506 w 164013"/>
                <a:gd name="connsiteY2" fmla="*/ 5408 h 794502"/>
                <a:gd name="connsiteX3" fmla="*/ 9734 w 164013"/>
                <a:gd name="connsiteY3" fmla="*/ 15340 h 794502"/>
                <a:gd name="connsiteX4" fmla="*/ 3385 w 164013"/>
                <a:gd name="connsiteY4" fmla="*/ 32855 h 794502"/>
                <a:gd name="connsiteX5" fmla="*/ 47833 w 164013"/>
                <a:gd name="connsiteY5" fmla="*/ 66634 h 794502"/>
                <a:gd name="connsiteX6" fmla="*/ 41483 w 164013"/>
                <a:gd name="connsiteY6" fmla="*/ 62881 h 794502"/>
                <a:gd name="connsiteX7" fmla="*/ 40913 w 164013"/>
                <a:gd name="connsiteY7" fmla="*/ 180546 h 794502"/>
                <a:gd name="connsiteX8" fmla="*/ 35726 w 164013"/>
                <a:gd name="connsiteY8" fmla="*/ 417929 h 794502"/>
                <a:gd name="connsiteX9" fmla="*/ 22078 w 164013"/>
                <a:gd name="connsiteY9" fmla="*/ 514998 h 794502"/>
                <a:gd name="connsiteX10" fmla="*/ 36321 w 164013"/>
                <a:gd name="connsiteY10" fmla="*/ 603518 h 794502"/>
                <a:gd name="connsiteX11" fmla="*/ 46325 w 164013"/>
                <a:gd name="connsiteY11" fmla="*/ 690143 h 794502"/>
                <a:gd name="connsiteX12" fmla="*/ 47832 w 164013"/>
                <a:gd name="connsiteY12" fmla="*/ 745966 h 794502"/>
                <a:gd name="connsiteX13" fmla="*/ 5500 w 164013"/>
                <a:gd name="connsiteY13" fmla="*/ 769736 h 794502"/>
                <a:gd name="connsiteX14" fmla="*/ 72552 w 164013"/>
                <a:gd name="connsiteY14" fmla="*/ 790341 h 794502"/>
                <a:gd name="connsiteX15" fmla="*/ 124729 w 164013"/>
                <a:gd name="connsiteY15" fmla="*/ 682334 h 794502"/>
                <a:gd name="connsiteX16" fmla="*/ 132254 w 164013"/>
                <a:gd name="connsiteY16" fmla="*/ 496557 h 794502"/>
                <a:gd name="connsiteX17" fmla="*/ 160363 w 164013"/>
                <a:gd name="connsiteY17" fmla="*/ 226313 h 7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013" h="794502">
                  <a:moveTo>
                    <a:pt x="160363" y="226313"/>
                  </a:moveTo>
                  <a:cubicBezTo>
                    <a:pt x="176677" y="103465"/>
                    <a:pt x="133526" y="64964"/>
                    <a:pt x="124943" y="21578"/>
                  </a:cubicBezTo>
                  <a:cubicBezTo>
                    <a:pt x="100134" y="-15240"/>
                    <a:pt x="81707" y="6448"/>
                    <a:pt x="62506" y="5408"/>
                  </a:cubicBezTo>
                  <a:cubicBezTo>
                    <a:pt x="43305" y="4368"/>
                    <a:pt x="19587" y="10766"/>
                    <a:pt x="9734" y="15340"/>
                  </a:cubicBezTo>
                  <a:cubicBezTo>
                    <a:pt x="-119" y="19914"/>
                    <a:pt x="-2965" y="24306"/>
                    <a:pt x="3385" y="32855"/>
                  </a:cubicBezTo>
                  <a:cubicBezTo>
                    <a:pt x="9735" y="41404"/>
                    <a:pt x="43953" y="61630"/>
                    <a:pt x="47833" y="66634"/>
                  </a:cubicBezTo>
                  <a:cubicBezTo>
                    <a:pt x="54183" y="74557"/>
                    <a:pt x="12030" y="45147"/>
                    <a:pt x="41483" y="62881"/>
                  </a:cubicBezTo>
                  <a:cubicBezTo>
                    <a:pt x="43420" y="81866"/>
                    <a:pt x="41873" y="121371"/>
                    <a:pt x="40913" y="180546"/>
                  </a:cubicBezTo>
                  <a:cubicBezTo>
                    <a:pt x="39954" y="239721"/>
                    <a:pt x="41956" y="362187"/>
                    <a:pt x="35726" y="417929"/>
                  </a:cubicBezTo>
                  <a:cubicBezTo>
                    <a:pt x="29496" y="473671"/>
                    <a:pt x="21979" y="484067"/>
                    <a:pt x="22078" y="514998"/>
                  </a:cubicBezTo>
                  <a:cubicBezTo>
                    <a:pt x="22177" y="545929"/>
                    <a:pt x="32280" y="574327"/>
                    <a:pt x="36321" y="603518"/>
                  </a:cubicBezTo>
                  <a:cubicBezTo>
                    <a:pt x="40362" y="632709"/>
                    <a:pt x="44407" y="666402"/>
                    <a:pt x="46325" y="690143"/>
                  </a:cubicBezTo>
                  <a:cubicBezTo>
                    <a:pt x="48243" y="713884"/>
                    <a:pt x="54636" y="732701"/>
                    <a:pt x="47832" y="745966"/>
                  </a:cubicBezTo>
                  <a:cubicBezTo>
                    <a:pt x="41028" y="759232"/>
                    <a:pt x="1380" y="762340"/>
                    <a:pt x="5500" y="769736"/>
                  </a:cubicBezTo>
                  <a:cubicBezTo>
                    <a:pt x="9620" y="777132"/>
                    <a:pt x="52681" y="804908"/>
                    <a:pt x="72552" y="790341"/>
                  </a:cubicBezTo>
                  <a:cubicBezTo>
                    <a:pt x="92423" y="775774"/>
                    <a:pt x="110916" y="733175"/>
                    <a:pt x="124729" y="682334"/>
                  </a:cubicBezTo>
                  <a:cubicBezTo>
                    <a:pt x="138542" y="631493"/>
                    <a:pt x="126315" y="572561"/>
                    <a:pt x="132254" y="496557"/>
                  </a:cubicBezTo>
                  <a:cubicBezTo>
                    <a:pt x="138193" y="420554"/>
                    <a:pt x="128518" y="221764"/>
                    <a:pt x="160363" y="226313"/>
                  </a:cubicBez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/>
              <a:endParaRPr lang="th-TH" sz="2800" dirty="0">
                <a:solidFill>
                  <a:prstClr val="white"/>
                </a:solidFill>
              </a:endParaRPr>
            </a:p>
          </p:txBody>
        </p:sp>
        <p:sp>
          <p:nvSpPr>
            <p:cNvPr id="19" name="สี่เหลี่ยมมุมมน 4">
              <a:extLst>
                <a:ext uri="{FF2B5EF4-FFF2-40B4-BE49-F238E27FC236}">
                  <a16:creationId xmlns="" xmlns:a16="http://schemas.microsoft.com/office/drawing/2014/main" id="{017DA019-13CF-4A9F-81F2-6C910C831D83}"/>
                </a:ext>
              </a:extLst>
            </p:cNvPr>
            <p:cNvSpPr/>
            <p:nvPr/>
          </p:nvSpPr>
          <p:spPr>
            <a:xfrm>
              <a:off x="2697233" y="3962948"/>
              <a:ext cx="538105" cy="13671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68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18" tIns="45710" rIns="91418" bIns="45710" rtlCol="0" anchor="ctr"/>
            <a:lstStyle/>
            <a:p>
              <a:pPr algn="thaiDist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800" b="1" dirty="0" smtClean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20,000 </a:t>
              </a:r>
              <a:r>
                <a:rPr lang="th-TH" sz="8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ไร่</a:t>
              </a:r>
            </a:p>
          </p:txBody>
        </p:sp>
        <p:sp>
          <p:nvSpPr>
            <p:cNvPr id="20" name="สี่เหลี่ยมมุมมน 4">
              <a:extLst>
                <a:ext uri="{FF2B5EF4-FFF2-40B4-BE49-F238E27FC236}">
                  <a16:creationId xmlns="" xmlns:a16="http://schemas.microsoft.com/office/drawing/2014/main" id="{017DA019-13CF-4A9F-81F2-6C910C831D83}"/>
                </a:ext>
              </a:extLst>
            </p:cNvPr>
            <p:cNvSpPr/>
            <p:nvPr/>
          </p:nvSpPr>
          <p:spPr>
            <a:xfrm>
              <a:off x="2768192" y="2855996"/>
              <a:ext cx="499837" cy="12900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68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18" tIns="45710" rIns="91418" bIns="45710" rtlCol="0" anchor="ctr"/>
            <a:lstStyle/>
            <a:p>
              <a:pPr algn="thaiDist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12</a:t>
              </a:r>
              <a:r>
                <a:rPr lang="th-TH" sz="8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,</a:t>
              </a:r>
              <a:r>
                <a:rPr lang="en-US" sz="8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00</a:t>
              </a:r>
              <a:r>
                <a:rPr lang="th-TH" sz="8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0 ไร่</a:t>
              </a:r>
            </a:p>
          </p:txBody>
        </p:sp>
        <p:sp>
          <p:nvSpPr>
            <p:cNvPr id="21" name="รูปแบบอิสระ 3">
              <a:extLst>
                <a:ext uri="{FF2B5EF4-FFF2-40B4-BE49-F238E27FC236}">
                  <a16:creationId xmlns="" xmlns:a16="http://schemas.microsoft.com/office/drawing/2014/main" id="{A82D1860-8E1C-406A-AC6F-699F0BA1023D}"/>
                </a:ext>
              </a:extLst>
            </p:cNvPr>
            <p:cNvSpPr/>
            <p:nvPr/>
          </p:nvSpPr>
          <p:spPr>
            <a:xfrm>
              <a:off x="2416235" y="2687932"/>
              <a:ext cx="162544" cy="1893196"/>
            </a:xfrm>
            <a:custGeom>
              <a:avLst/>
              <a:gdLst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573206 w 1746913"/>
                <a:gd name="connsiteY10" fmla="*/ 436735 h 1393419"/>
                <a:gd name="connsiteX11" fmla="*/ 491319 w 1746913"/>
                <a:gd name="connsiteY11" fmla="*/ 464030 h 1393419"/>
                <a:gd name="connsiteX12" fmla="*/ 450376 w 1746913"/>
                <a:gd name="connsiteY12" fmla="*/ 545917 h 1393419"/>
                <a:gd name="connsiteX13" fmla="*/ 368489 w 1746913"/>
                <a:gd name="connsiteY13" fmla="*/ 573212 h 1393419"/>
                <a:gd name="connsiteX14" fmla="*/ 327546 w 1746913"/>
                <a:gd name="connsiteY14" fmla="*/ 586860 h 1393419"/>
                <a:gd name="connsiteX15" fmla="*/ 259307 w 1746913"/>
                <a:gd name="connsiteY15" fmla="*/ 668747 h 1393419"/>
                <a:gd name="connsiteX16" fmla="*/ 245660 w 1746913"/>
                <a:gd name="connsiteY16" fmla="*/ 709690 h 1393419"/>
                <a:gd name="connsiteX17" fmla="*/ 204716 w 1746913"/>
                <a:gd name="connsiteY17" fmla="*/ 723338 h 1393419"/>
                <a:gd name="connsiteX18" fmla="*/ 191069 w 1746913"/>
                <a:gd name="connsiteY18" fmla="*/ 859815 h 1393419"/>
                <a:gd name="connsiteX19" fmla="*/ 150125 w 1746913"/>
                <a:gd name="connsiteY19" fmla="*/ 887111 h 1393419"/>
                <a:gd name="connsiteX20" fmla="*/ 68239 w 1746913"/>
                <a:gd name="connsiteY20" fmla="*/ 928054 h 1393419"/>
                <a:gd name="connsiteX21" fmla="*/ 54591 w 1746913"/>
                <a:gd name="connsiteY21" fmla="*/ 968997 h 1393419"/>
                <a:gd name="connsiteX22" fmla="*/ 27295 w 1746913"/>
                <a:gd name="connsiteY22" fmla="*/ 1064532 h 1393419"/>
                <a:gd name="connsiteX23" fmla="*/ 0 w 1746913"/>
                <a:gd name="connsiteY23" fmla="*/ 1105475 h 1393419"/>
                <a:gd name="connsiteX24" fmla="*/ 40943 w 1746913"/>
                <a:gd name="connsiteY24" fmla="*/ 1132771 h 1393419"/>
                <a:gd name="connsiteX25" fmla="*/ 81886 w 1746913"/>
                <a:gd name="connsiteY25" fmla="*/ 1255600 h 1393419"/>
                <a:gd name="connsiteX26" fmla="*/ 122830 w 1746913"/>
                <a:gd name="connsiteY26" fmla="*/ 1269248 h 1393419"/>
                <a:gd name="connsiteX27" fmla="*/ 232012 w 1746913"/>
                <a:gd name="connsiteY27" fmla="*/ 1255600 h 1393419"/>
                <a:gd name="connsiteX28" fmla="*/ 272955 w 1746913"/>
                <a:gd name="connsiteY28" fmla="*/ 1241953 h 1393419"/>
                <a:gd name="connsiteX29" fmla="*/ 368489 w 1746913"/>
                <a:gd name="connsiteY29" fmla="*/ 1255600 h 1393419"/>
                <a:gd name="connsiteX30" fmla="*/ 573206 w 1746913"/>
                <a:gd name="connsiteY30" fmla="*/ 1296544 h 1393419"/>
                <a:gd name="connsiteX31" fmla="*/ 627797 w 1746913"/>
                <a:gd name="connsiteY31" fmla="*/ 1310192 h 1393419"/>
                <a:gd name="connsiteX32" fmla="*/ 668740 w 1746913"/>
                <a:gd name="connsiteY32" fmla="*/ 1337487 h 1393419"/>
                <a:gd name="connsiteX33" fmla="*/ 750627 w 1746913"/>
                <a:gd name="connsiteY33" fmla="*/ 1351135 h 1393419"/>
                <a:gd name="connsiteX34" fmla="*/ 805218 w 1746913"/>
                <a:gd name="connsiteY34" fmla="*/ 1364783 h 1393419"/>
                <a:gd name="connsiteX35" fmla="*/ 887104 w 1746913"/>
                <a:gd name="connsiteY35" fmla="*/ 1378430 h 1393419"/>
                <a:gd name="connsiteX36" fmla="*/ 914400 w 1746913"/>
                <a:gd name="connsiteY36" fmla="*/ 1337487 h 1393419"/>
                <a:gd name="connsiteX37" fmla="*/ 996286 w 1746913"/>
                <a:gd name="connsiteY37" fmla="*/ 1323839 h 1393419"/>
                <a:gd name="connsiteX38" fmla="*/ 1119116 w 1746913"/>
                <a:gd name="connsiteY38" fmla="*/ 1255600 h 1393419"/>
                <a:gd name="connsiteX39" fmla="*/ 1173707 w 1746913"/>
                <a:gd name="connsiteY39" fmla="*/ 1173714 h 1393419"/>
                <a:gd name="connsiteX40" fmla="*/ 1201003 w 1746913"/>
                <a:gd name="connsiteY40" fmla="*/ 1132771 h 1393419"/>
                <a:gd name="connsiteX41" fmla="*/ 1296537 w 1746913"/>
                <a:gd name="connsiteY41" fmla="*/ 1105475 h 1393419"/>
                <a:gd name="connsiteX42" fmla="*/ 1323833 w 1746913"/>
                <a:gd name="connsiteY42" fmla="*/ 1064532 h 1393419"/>
                <a:gd name="connsiteX43" fmla="*/ 1460310 w 1746913"/>
                <a:gd name="connsiteY43" fmla="*/ 1037236 h 1393419"/>
                <a:gd name="connsiteX44" fmla="*/ 1487606 w 1746913"/>
                <a:gd name="connsiteY44" fmla="*/ 996293 h 1393419"/>
                <a:gd name="connsiteX45" fmla="*/ 1528549 w 1746913"/>
                <a:gd name="connsiteY45" fmla="*/ 914406 h 1393419"/>
                <a:gd name="connsiteX46" fmla="*/ 1542197 w 1746913"/>
                <a:gd name="connsiteY46" fmla="*/ 846168 h 1393419"/>
                <a:gd name="connsiteX47" fmla="*/ 1583140 w 1746913"/>
                <a:gd name="connsiteY47" fmla="*/ 832520 h 1393419"/>
                <a:gd name="connsiteX48" fmla="*/ 1637731 w 1746913"/>
                <a:gd name="connsiteY48" fmla="*/ 818872 h 1393419"/>
                <a:gd name="connsiteX49" fmla="*/ 1678675 w 1746913"/>
                <a:gd name="connsiteY49" fmla="*/ 791577 h 1393419"/>
                <a:gd name="connsiteX50" fmla="*/ 1719618 w 1746913"/>
                <a:gd name="connsiteY50" fmla="*/ 777929 h 1393419"/>
                <a:gd name="connsiteX51" fmla="*/ 1746913 w 1746913"/>
                <a:gd name="connsiteY51" fmla="*/ 696042 h 1393419"/>
                <a:gd name="connsiteX52" fmla="*/ 1733266 w 1746913"/>
                <a:gd name="connsiteY52" fmla="*/ 614156 h 1393419"/>
                <a:gd name="connsiteX53" fmla="*/ 1692322 w 1746913"/>
                <a:gd name="connsiteY53" fmla="*/ 600508 h 1393419"/>
                <a:gd name="connsiteX54" fmla="*/ 1596788 w 1746913"/>
                <a:gd name="connsiteY54" fmla="*/ 586860 h 1393419"/>
                <a:gd name="connsiteX55" fmla="*/ 1487606 w 1746913"/>
                <a:gd name="connsiteY55" fmla="*/ 518621 h 1393419"/>
                <a:gd name="connsiteX56" fmla="*/ 1473958 w 1746913"/>
                <a:gd name="connsiteY56" fmla="*/ 423087 h 1393419"/>
                <a:gd name="connsiteX57" fmla="*/ 1446663 w 1746913"/>
                <a:gd name="connsiteY57" fmla="*/ 341200 h 1393419"/>
                <a:gd name="connsiteX58" fmla="*/ 1460310 w 1746913"/>
                <a:gd name="connsiteY58" fmla="*/ 300257 h 1393419"/>
                <a:gd name="connsiteX59" fmla="*/ 1514901 w 1746913"/>
                <a:gd name="connsiteY59" fmla="*/ 218371 h 1393419"/>
                <a:gd name="connsiteX60" fmla="*/ 1473958 w 1746913"/>
                <a:gd name="connsiteY60" fmla="*/ 191075 h 1393419"/>
                <a:gd name="connsiteX61" fmla="*/ 1433015 w 1746913"/>
                <a:gd name="connsiteY61" fmla="*/ 177427 h 1393419"/>
                <a:gd name="connsiteX62" fmla="*/ 1419367 w 1746913"/>
                <a:gd name="connsiteY62" fmla="*/ 81893 h 1393419"/>
                <a:gd name="connsiteX63" fmla="*/ 1378424 w 1746913"/>
                <a:gd name="connsiteY63" fmla="*/ 40950 h 1393419"/>
                <a:gd name="connsiteX64" fmla="*/ 1241946 w 1746913"/>
                <a:gd name="connsiteY64" fmla="*/ 13654 h 1393419"/>
                <a:gd name="connsiteX65" fmla="*/ 1187355 w 1746913"/>
                <a:gd name="connsiteY65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573206 w 1746913"/>
                <a:gd name="connsiteY10" fmla="*/ 436735 h 1393419"/>
                <a:gd name="connsiteX11" fmla="*/ 450376 w 1746913"/>
                <a:gd name="connsiteY11" fmla="*/ 545917 h 1393419"/>
                <a:gd name="connsiteX12" fmla="*/ 368489 w 1746913"/>
                <a:gd name="connsiteY12" fmla="*/ 573212 h 1393419"/>
                <a:gd name="connsiteX13" fmla="*/ 327546 w 1746913"/>
                <a:gd name="connsiteY13" fmla="*/ 586860 h 1393419"/>
                <a:gd name="connsiteX14" fmla="*/ 259307 w 1746913"/>
                <a:gd name="connsiteY14" fmla="*/ 668747 h 1393419"/>
                <a:gd name="connsiteX15" fmla="*/ 245660 w 1746913"/>
                <a:gd name="connsiteY15" fmla="*/ 709690 h 1393419"/>
                <a:gd name="connsiteX16" fmla="*/ 204716 w 1746913"/>
                <a:gd name="connsiteY16" fmla="*/ 723338 h 1393419"/>
                <a:gd name="connsiteX17" fmla="*/ 191069 w 1746913"/>
                <a:gd name="connsiteY17" fmla="*/ 859815 h 1393419"/>
                <a:gd name="connsiteX18" fmla="*/ 150125 w 1746913"/>
                <a:gd name="connsiteY18" fmla="*/ 887111 h 1393419"/>
                <a:gd name="connsiteX19" fmla="*/ 68239 w 1746913"/>
                <a:gd name="connsiteY19" fmla="*/ 928054 h 1393419"/>
                <a:gd name="connsiteX20" fmla="*/ 54591 w 1746913"/>
                <a:gd name="connsiteY20" fmla="*/ 968997 h 1393419"/>
                <a:gd name="connsiteX21" fmla="*/ 27295 w 1746913"/>
                <a:gd name="connsiteY21" fmla="*/ 1064532 h 1393419"/>
                <a:gd name="connsiteX22" fmla="*/ 0 w 1746913"/>
                <a:gd name="connsiteY22" fmla="*/ 1105475 h 1393419"/>
                <a:gd name="connsiteX23" fmla="*/ 40943 w 1746913"/>
                <a:gd name="connsiteY23" fmla="*/ 1132771 h 1393419"/>
                <a:gd name="connsiteX24" fmla="*/ 81886 w 1746913"/>
                <a:gd name="connsiteY24" fmla="*/ 1255600 h 1393419"/>
                <a:gd name="connsiteX25" fmla="*/ 122830 w 1746913"/>
                <a:gd name="connsiteY25" fmla="*/ 1269248 h 1393419"/>
                <a:gd name="connsiteX26" fmla="*/ 232012 w 1746913"/>
                <a:gd name="connsiteY26" fmla="*/ 1255600 h 1393419"/>
                <a:gd name="connsiteX27" fmla="*/ 272955 w 1746913"/>
                <a:gd name="connsiteY27" fmla="*/ 1241953 h 1393419"/>
                <a:gd name="connsiteX28" fmla="*/ 368489 w 1746913"/>
                <a:gd name="connsiteY28" fmla="*/ 1255600 h 1393419"/>
                <a:gd name="connsiteX29" fmla="*/ 573206 w 1746913"/>
                <a:gd name="connsiteY29" fmla="*/ 1296544 h 1393419"/>
                <a:gd name="connsiteX30" fmla="*/ 627797 w 1746913"/>
                <a:gd name="connsiteY30" fmla="*/ 1310192 h 1393419"/>
                <a:gd name="connsiteX31" fmla="*/ 668740 w 1746913"/>
                <a:gd name="connsiteY31" fmla="*/ 1337487 h 1393419"/>
                <a:gd name="connsiteX32" fmla="*/ 750627 w 1746913"/>
                <a:gd name="connsiteY32" fmla="*/ 1351135 h 1393419"/>
                <a:gd name="connsiteX33" fmla="*/ 805218 w 1746913"/>
                <a:gd name="connsiteY33" fmla="*/ 1364783 h 1393419"/>
                <a:gd name="connsiteX34" fmla="*/ 887104 w 1746913"/>
                <a:gd name="connsiteY34" fmla="*/ 1378430 h 1393419"/>
                <a:gd name="connsiteX35" fmla="*/ 914400 w 1746913"/>
                <a:gd name="connsiteY35" fmla="*/ 1337487 h 1393419"/>
                <a:gd name="connsiteX36" fmla="*/ 996286 w 1746913"/>
                <a:gd name="connsiteY36" fmla="*/ 1323839 h 1393419"/>
                <a:gd name="connsiteX37" fmla="*/ 1119116 w 1746913"/>
                <a:gd name="connsiteY37" fmla="*/ 1255600 h 1393419"/>
                <a:gd name="connsiteX38" fmla="*/ 1173707 w 1746913"/>
                <a:gd name="connsiteY38" fmla="*/ 1173714 h 1393419"/>
                <a:gd name="connsiteX39" fmla="*/ 1201003 w 1746913"/>
                <a:gd name="connsiteY39" fmla="*/ 1132771 h 1393419"/>
                <a:gd name="connsiteX40" fmla="*/ 1296537 w 1746913"/>
                <a:gd name="connsiteY40" fmla="*/ 1105475 h 1393419"/>
                <a:gd name="connsiteX41" fmla="*/ 1323833 w 1746913"/>
                <a:gd name="connsiteY41" fmla="*/ 1064532 h 1393419"/>
                <a:gd name="connsiteX42" fmla="*/ 1460310 w 1746913"/>
                <a:gd name="connsiteY42" fmla="*/ 1037236 h 1393419"/>
                <a:gd name="connsiteX43" fmla="*/ 1487606 w 1746913"/>
                <a:gd name="connsiteY43" fmla="*/ 996293 h 1393419"/>
                <a:gd name="connsiteX44" fmla="*/ 1528549 w 1746913"/>
                <a:gd name="connsiteY44" fmla="*/ 914406 h 1393419"/>
                <a:gd name="connsiteX45" fmla="*/ 1542197 w 1746913"/>
                <a:gd name="connsiteY45" fmla="*/ 846168 h 1393419"/>
                <a:gd name="connsiteX46" fmla="*/ 1583140 w 1746913"/>
                <a:gd name="connsiteY46" fmla="*/ 832520 h 1393419"/>
                <a:gd name="connsiteX47" fmla="*/ 1637731 w 1746913"/>
                <a:gd name="connsiteY47" fmla="*/ 818872 h 1393419"/>
                <a:gd name="connsiteX48" fmla="*/ 1678675 w 1746913"/>
                <a:gd name="connsiteY48" fmla="*/ 791577 h 1393419"/>
                <a:gd name="connsiteX49" fmla="*/ 1719618 w 1746913"/>
                <a:gd name="connsiteY49" fmla="*/ 777929 h 1393419"/>
                <a:gd name="connsiteX50" fmla="*/ 1746913 w 1746913"/>
                <a:gd name="connsiteY50" fmla="*/ 696042 h 1393419"/>
                <a:gd name="connsiteX51" fmla="*/ 1733266 w 1746913"/>
                <a:gd name="connsiteY51" fmla="*/ 614156 h 1393419"/>
                <a:gd name="connsiteX52" fmla="*/ 1692322 w 1746913"/>
                <a:gd name="connsiteY52" fmla="*/ 600508 h 1393419"/>
                <a:gd name="connsiteX53" fmla="*/ 1596788 w 1746913"/>
                <a:gd name="connsiteY53" fmla="*/ 586860 h 1393419"/>
                <a:gd name="connsiteX54" fmla="*/ 1487606 w 1746913"/>
                <a:gd name="connsiteY54" fmla="*/ 518621 h 1393419"/>
                <a:gd name="connsiteX55" fmla="*/ 1473958 w 1746913"/>
                <a:gd name="connsiteY55" fmla="*/ 423087 h 1393419"/>
                <a:gd name="connsiteX56" fmla="*/ 1446663 w 1746913"/>
                <a:gd name="connsiteY56" fmla="*/ 341200 h 1393419"/>
                <a:gd name="connsiteX57" fmla="*/ 1460310 w 1746913"/>
                <a:gd name="connsiteY57" fmla="*/ 300257 h 1393419"/>
                <a:gd name="connsiteX58" fmla="*/ 1514901 w 1746913"/>
                <a:gd name="connsiteY58" fmla="*/ 218371 h 1393419"/>
                <a:gd name="connsiteX59" fmla="*/ 1473958 w 1746913"/>
                <a:gd name="connsiteY59" fmla="*/ 191075 h 1393419"/>
                <a:gd name="connsiteX60" fmla="*/ 1433015 w 1746913"/>
                <a:gd name="connsiteY60" fmla="*/ 177427 h 1393419"/>
                <a:gd name="connsiteX61" fmla="*/ 1419367 w 1746913"/>
                <a:gd name="connsiteY61" fmla="*/ 81893 h 1393419"/>
                <a:gd name="connsiteX62" fmla="*/ 1378424 w 1746913"/>
                <a:gd name="connsiteY62" fmla="*/ 40950 h 1393419"/>
                <a:gd name="connsiteX63" fmla="*/ 1241946 w 1746913"/>
                <a:gd name="connsiteY63" fmla="*/ 13654 h 1393419"/>
                <a:gd name="connsiteX64" fmla="*/ 1187355 w 1746913"/>
                <a:gd name="connsiteY64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996286 w 1746913"/>
                <a:gd name="connsiteY35" fmla="*/ 1323839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487606 w 1746913"/>
                <a:gd name="connsiteY53" fmla="*/ 518621 h 1393419"/>
                <a:gd name="connsiteX54" fmla="*/ 1473958 w 1746913"/>
                <a:gd name="connsiteY54" fmla="*/ 423087 h 1393419"/>
                <a:gd name="connsiteX55" fmla="*/ 1446663 w 1746913"/>
                <a:gd name="connsiteY55" fmla="*/ 341200 h 1393419"/>
                <a:gd name="connsiteX56" fmla="*/ 1460310 w 1746913"/>
                <a:gd name="connsiteY56" fmla="*/ 300257 h 1393419"/>
                <a:gd name="connsiteX57" fmla="*/ 1514901 w 1746913"/>
                <a:gd name="connsiteY57" fmla="*/ 218371 h 1393419"/>
                <a:gd name="connsiteX58" fmla="*/ 1473958 w 1746913"/>
                <a:gd name="connsiteY58" fmla="*/ 191075 h 1393419"/>
                <a:gd name="connsiteX59" fmla="*/ 1433015 w 1746913"/>
                <a:gd name="connsiteY59" fmla="*/ 177427 h 1393419"/>
                <a:gd name="connsiteX60" fmla="*/ 1419367 w 1746913"/>
                <a:gd name="connsiteY60" fmla="*/ 81893 h 1393419"/>
                <a:gd name="connsiteX61" fmla="*/ 1378424 w 1746913"/>
                <a:gd name="connsiteY61" fmla="*/ 40950 h 1393419"/>
                <a:gd name="connsiteX62" fmla="*/ 1241946 w 1746913"/>
                <a:gd name="connsiteY62" fmla="*/ 13654 h 1393419"/>
                <a:gd name="connsiteX63" fmla="*/ 1187355 w 1746913"/>
                <a:gd name="connsiteY63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996286 w 1746913"/>
                <a:gd name="connsiteY35" fmla="*/ 1323839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487606 w 1746913"/>
                <a:gd name="connsiteY53" fmla="*/ 518621 h 1393419"/>
                <a:gd name="connsiteX54" fmla="*/ 1446663 w 1746913"/>
                <a:gd name="connsiteY54" fmla="*/ 341200 h 1393419"/>
                <a:gd name="connsiteX55" fmla="*/ 1460310 w 1746913"/>
                <a:gd name="connsiteY55" fmla="*/ 300257 h 1393419"/>
                <a:gd name="connsiteX56" fmla="*/ 1514901 w 1746913"/>
                <a:gd name="connsiteY56" fmla="*/ 218371 h 1393419"/>
                <a:gd name="connsiteX57" fmla="*/ 1473958 w 1746913"/>
                <a:gd name="connsiteY57" fmla="*/ 191075 h 1393419"/>
                <a:gd name="connsiteX58" fmla="*/ 1433015 w 1746913"/>
                <a:gd name="connsiteY58" fmla="*/ 177427 h 1393419"/>
                <a:gd name="connsiteX59" fmla="*/ 1419367 w 1746913"/>
                <a:gd name="connsiteY59" fmla="*/ 81893 h 1393419"/>
                <a:gd name="connsiteX60" fmla="*/ 1378424 w 1746913"/>
                <a:gd name="connsiteY60" fmla="*/ 40950 h 1393419"/>
                <a:gd name="connsiteX61" fmla="*/ 1241946 w 1746913"/>
                <a:gd name="connsiteY61" fmla="*/ 13654 h 1393419"/>
                <a:gd name="connsiteX62" fmla="*/ 1187355 w 1746913"/>
                <a:gd name="connsiteY62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805205 w 1746913"/>
                <a:gd name="connsiteY35" fmla="*/ 909913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487606 w 1746913"/>
                <a:gd name="connsiteY53" fmla="*/ 518621 h 1393419"/>
                <a:gd name="connsiteX54" fmla="*/ 1446663 w 1746913"/>
                <a:gd name="connsiteY54" fmla="*/ 341200 h 1393419"/>
                <a:gd name="connsiteX55" fmla="*/ 1460310 w 1746913"/>
                <a:gd name="connsiteY55" fmla="*/ 300257 h 1393419"/>
                <a:gd name="connsiteX56" fmla="*/ 1514901 w 1746913"/>
                <a:gd name="connsiteY56" fmla="*/ 218371 h 1393419"/>
                <a:gd name="connsiteX57" fmla="*/ 1473958 w 1746913"/>
                <a:gd name="connsiteY57" fmla="*/ 191075 h 1393419"/>
                <a:gd name="connsiteX58" fmla="*/ 1433015 w 1746913"/>
                <a:gd name="connsiteY58" fmla="*/ 177427 h 1393419"/>
                <a:gd name="connsiteX59" fmla="*/ 1419367 w 1746913"/>
                <a:gd name="connsiteY59" fmla="*/ 81893 h 1393419"/>
                <a:gd name="connsiteX60" fmla="*/ 1378424 w 1746913"/>
                <a:gd name="connsiteY60" fmla="*/ 40950 h 1393419"/>
                <a:gd name="connsiteX61" fmla="*/ 1241946 w 1746913"/>
                <a:gd name="connsiteY61" fmla="*/ 13654 h 1393419"/>
                <a:gd name="connsiteX62" fmla="*/ 1187355 w 1746913"/>
                <a:gd name="connsiteY62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805205 w 1746913"/>
                <a:gd name="connsiteY35" fmla="*/ 909913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097134 w 1746913"/>
                <a:gd name="connsiteY53" fmla="*/ 567732 h 1393419"/>
                <a:gd name="connsiteX54" fmla="*/ 1446663 w 1746913"/>
                <a:gd name="connsiteY54" fmla="*/ 341200 h 1393419"/>
                <a:gd name="connsiteX55" fmla="*/ 1460310 w 1746913"/>
                <a:gd name="connsiteY55" fmla="*/ 300257 h 1393419"/>
                <a:gd name="connsiteX56" fmla="*/ 1514901 w 1746913"/>
                <a:gd name="connsiteY56" fmla="*/ 218371 h 1393419"/>
                <a:gd name="connsiteX57" fmla="*/ 1473958 w 1746913"/>
                <a:gd name="connsiteY57" fmla="*/ 191075 h 1393419"/>
                <a:gd name="connsiteX58" fmla="*/ 1433015 w 1746913"/>
                <a:gd name="connsiteY58" fmla="*/ 177427 h 1393419"/>
                <a:gd name="connsiteX59" fmla="*/ 1419367 w 1746913"/>
                <a:gd name="connsiteY59" fmla="*/ 81893 h 1393419"/>
                <a:gd name="connsiteX60" fmla="*/ 1378424 w 1746913"/>
                <a:gd name="connsiteY60" fmla="*/ 40950 h 1393419"/>
                <a:gd name="connsiteX61" fmla="*/ 1241946 w 1746913"/>
                <a:gd name="connsiteY61" fmla="*/ 13654 h 1393419"/>
                <a:gd name="connsiteX62" fmla="*/ 1187355 w 1746913"/>
                <a:gd name="connsiteY62" fmla="*/ 6 h 1393419"/>
                <a:gd name="connsiteX0" fmla="*/ 1187355 w 1750703"/>
                <a:gd name="connsiteY0" fmla="*/ 6 h 1393419"/>
                <a:gd name="connsiteX1" fmla="*/ 1091821 w 1750703"/>
                <a:gd name="connsiteY1" fmla="*/ 13654 h 1393419"/>
                <a:gd name="connsiteX2" fmla="*/ 1078173 w 1750703"/>
                <a:gd name="connsiteY2" fmla="*/ 54597 h 1393419"/>
                <a:gd name="connsiteX3" fmla="*/ 1064525 w 1750703"/>
                <a:gd name="connsiteY3" fmla="*/ 109189 h 1393419"/>
                <a:gd name="connsiteX4" fmla="*/ 914400 w 1750703"/>
                <a:gd name="connsiteY4" fmla="*/ 150132 h 1393419"/>
                <a:gd name="connsiteX5" fmla="*/ 859809 w 1750703"/>
                <a:gd name="connsiteY5" fmla="*/ 232018 h 1393419"/>
                <a:gd name="connsiteX6" fmla="*/ 777922 w 1750703"/>
                <a:gd name="connsiteY6" fmla="*/ 259314 h 1393419"/>
                <a:gd name="connsiteX7" fmla="*/ 736979 w 1750703"/>
                <a:gd name="connsiteY7" fmla="*/ 272962 h 1393419"/>
                <a:gd name="connsiteX8" fmla="*/ 696036 w 1750703"/>
                <a:gd name="connsiteY8" fmla="*/ 300257 h 1393419"/>
                <a:gd name="connsiteX9" fmla="*/ 682388 w 1750703"/>
                <a:gd name="connsiteY9" fmla="*/ 341200 h 1393419"/>
                <a:gd name="connsiteX10" fmla="*/ 450376 w 1750703"/>
                <a:gd name="connsiteY10" fmla="*/ 545917 h 1393419"/>
                <a:gd name="connsiteX11" fmla="*/ 368489 w 1750703"/>
                <a:gd name="connsiteY11" fmla="*/ 573212 h 1393419"/>
                <a:gd name="connsiteX12" fmla="*/ 327546 w 1750703"/>
                <a:gd name="connsiteY12" fmla="*/ 586860 h 1393419"/>
                <a:gd name="connsiteX13" fmla="*/ 259307 w 1750703"/>
                <a:gd name="connsiteY13" fmla="*/ 668747 h 1393419"/>
                <a:gd name="connsiteX14" fmla="*/ 245660 w 1750703"/>
                <a:gd name="connsiteY14" fmla="*/ 709690 h 1393419"/>
                <a:gd name="connsiteX15" fmla="*/ 204716 w 1750703"/>
                <a:gd name="connsiteY15" fmla="*/ 723338 h 1393419"/>
                <a:gd name="connsiteX16" fmla="*/ 191069 w 1750703"/>
                <a:gd name="connsiteY16" fmla="*/ 859815 h 1393419"/>
                <a:gd name="connsiteX17" fmla="*/ 150125 w 1750703"/>
                <a:gd name="connsiteY17" fmla="*/ 887111 h 1393419"/>
                <a:gd name="connsiteX18" fmla="*/ 68239 w 1750703"/>
                <a:gd name="connsiteY18" fmla="*/ 928054 h 1393419"/>
                <a:gd name="connsiteX19" fmla="*/ 54591 w 1750703"/>
                <a:gd name="connsiteY19" fmla="*/ 968997 h 1393419"/>
                <a:gd name="connsiteX20" fmla="*/ 27295 w 1750703"/>
                <a:gd name="connsiteY20" fmla="*/ 1064532 h 1393419"/>
                <a:gd name="connsiteX21" fmla="*/ 0 w 1750703"/>
                <a:gd name="connsiteY21" fmla="*/ 1105475 h 1393419"/>
                <a:gd name="connsiteX22" fmla="*/ 40943 w 1750703"/>
                <a:gd name="connsiteY22" fmla="*/ 1132771 h 1393419"/>
                <a:gd name="connsiteX23" fmla="*/ 81886 w 1750703"/>
                <a:gd name="connsiteY23" fmla="*/ 1255600 h 1393419"/>
                <a:gd name="connsiteX24" fmla="*/ 122830 w 1750703"/>
                <a:gd name="connsiteY24" fmla="*/ 1269248 h 1393419"/>
                <a:gd name="connsiteX25" fmla="*/ 232012 w 1750703"/>
                <a:gd name="connsiteY25" fmla="*/ 1255600 h 1393419"/>
                <a:gd name="connsiteX26" fmla="*/ 272955 w 1750703"/>
                <a:gd name="connsiteY26" fmla="*/ 1241953 h 1393419"/>
                <a:gd name="connsiteX27" fmla="*/ 368489 w 1750703"/>
                <a:gd name="connsiteY27" fmla="*/ 1255600 h 1393419"/>
                <a:gd name="connsiteX28" fmla="*/ 573206 w 1750703"/>
                <a:gd name="connsiteY28" fmla="*/ 1296544 h 1393419"/>
                <a:gd name="connsiteX29" fmla="*/ 627797 w 1750703"/>
                <a:gd name="connsiteY29" fmla="*/ 1310192 h 1393419"/>
                <a:gd name="connsiteX30" fmla="*/ 668740 w 1750703"/>
                <a:gd name="connsiteY30" fmla="*/ 1337487 h 1393419"/>
                <a:gd name="connsiteX31" fmla="*/ 750627 w 1750703"/>
                <a:gd name="connsiteY31" fmla="*/ 1351135 h 1393419"/>
                <a:gd name="connsiteX32" fmla="*/ 805218 w 1750703"/>
                <a:gd name="connsiteY32" fmla="*/ 1364783 h 1393419"/>
                <a:gd name="connsiteX33" fmla="*/ 887104 w 1750703"/>
                <a:gd name="connsiteY33" fmla="*/ 1378430 h 1393419"/>
                <a:gd name="connsiteX34" fmla="*/ 914400 w 1750703"/>
                <a:gd name="connsiteY34" fmla="*/ 1337487 h 1393419"/>
                <a:gd name="connsiteX35" fmla="*/ 805205 w 1750703"/>
                <a:gd name="connsiteY35" fmla="*/ 909913 h 1393419"/>
                <a:gd name="connsiteX36" fmla="*/ 1119116 w 1750703"/>
                <a:gd name="connsiteY36" fmla="*/ 1255600 h 1393419"/>
                <a:gd name="connsiteX37" fmla="*/ 1173707 w 1750703"/>
                <a:gd name="connsiteY37" fmla="*/ 1173714 h 1393419"/>
                <a:gd name="connsiteX38" fmla="*/ 1201003 w 1750703"/>
                <a:gd name="connsiteY38" fmla="*/ 1132771 h 1393419"/>
                <a:gd name="connsiteX39" fmla="*/ 1296537 w 1750703"/>
                <a:gd name="connsiteY39" fmla="*/ 1105475 h 1393419"/>
                <a:gd name="connsiteX40" fmla="*/ 1323833 w 1750703"/>
                <a:gd name="connsiteY40" fmla="*/ 1064532 h 1393419"/>
                <a:gd name="connsiteX41" fmla="*/ 1460310 w 1750703"/>
                <a:gd name="connsiteY41" fmla="*/ 1037236 h 1393419"/>
                <a:gd name="connsiteX42" fmla="*/ 1487606 w 1750703"/>
                <a:gd name="connsiteY42" fmla="*/ 996293 h 1393419"/>
                <a:gd name="connsiteX43" fmla="*/ 1528549 w 1750703"/>
                <a:gd name="connsiteY43" fmla="*/ 914406 h 1393419"/>
                <a:gd name="connsiteX44" fmla="*/ 1542197 w 1750703"/>
                <a:gd name="connsiteY44" fmla="*/ 846168 h 1393419"/>
                <a:gd name="connsiteX45" fmla="*/ 1583140 w 1750703"/>
                <a:gd name="connsiteY45" fmla="*/ 832520 h 1393419"/>
                <a:gd name="connsiteX46" fmla="*/ 1637731 w 1750703"/>
                <a:gd name="connsiteY46" fmla="*/ 818872 h 1393419"/>
                <a:gd name="connsiteX47" fmla="*/ 1678675 w 1750703"/>
                <a:gd name="connsiteY47" fmla="*/ 791577 h 1393419"/>
                <a:gd name="connsiteX48" fmla="*/ 1719618 w 1750703"/>
                <a:gd name="connsiteY48" fmla="*/ 777929 h 1393419"/>
                <a:gd name="connsiteX49" fmla="*/ 1746913 w 1750703"/>
                <a:gd name="connsiteY49" fmla="*/ 696042 h 1393419"/>
                <a:gd name="connsiteX50" fmla="*/ 1733266 w 1750703"/>
                <a:gd name="connsiteY50" fmla="*/ 614156 h 1393419"/>
                <a:gd name="connsiteX51" fmla="*/ 1692322 w 1750703"/>
                <a:gd name="connsiteY51" fmla="*/ 600508 h 1393419"/>
                <a:gd name="connsiteX52" fmla="*/ 1097134 w 1750703"/>
                <a:gd name="connsiteY52" fmla="*/ 567732 h 1393419"/>
                <a:gd name="connsiteX53" fmla="*/ 1446663 w 1750703"/>
                <a:gd name="connsiteY53" fmla="*/ 341200 h 1393419"/>
                <a:gd name="connsiteX54" fmla="*/ 1460310 w 1750703"/>
                <a:gd name="connsiteY54" fmla="*/ 300257 h 1393419"/>
                <a:gd name="connsiteX55" fmla="*/ 1514901 w 1750703"/>
                <a:gd name="connsiteY55" fmla="*/ 218371 h 1393419"/>
                <a:gd name="connsiteX56" fmla="*/ 1473958 w 1750703"/>
                <a:gd name="connsiteY56" fmla="*/ 191075 h 1393419"/>
                <a:gd name="connsiteX57" fmla="*/ 1433015 w 1750703"/>
                <a:gd name="connsiteY57" fmla="*/ 177427 h 1393419"/>
                <a:gd name="connsiteX58" fmla="*/ 1419367 w 1750703"/>
                <a:gd name="connsiteY58" fmla="*/ 81893 h 1393419"/>
                <a:gd name="connsiteX59" fmla="*/ 1378424 w 1750703"/>
                <a:gd name="connsiteY59" fmla="*/ 40950 h 1393419"/>
                <a:gd name="connsiteX60" fmla="*/ 1241946 w 1750703"/>
                <a:gd name="connsiteY60" fmla="*/ 13654 h 1393419"/>
                <a:gd name="connsiteX61" fmla="*/ 1187355 w 1750703"/>
                <a:gd name="connsiteY61" fmla="*/ 6 h 1393419"/>
                <a:gd name="connsiteX0" fmla="*/ 1187355 w 1784078"/>
                <a:gd name="connsiteY0" fmla="*/ 6 h 1393419"/>
                <a:gd name="connsiteX1" fmla="*/ 1091821 w 1784078"/>
                <a:gd name="connsiteY1" fmla="*/ 13654 h 1393419"/>
                <a:gd name="connsiteX2" fmla="*/ 1078173 w 1784078"/>
                <a:gd name="connsiteY2" fmla="*/ 54597 h 1393419"/>
                <a:gd name="connsiteX3" fmla="*/ 1064525 w 1784078"/>
                <a:gd name="connsiteY3" fmla="*/ 109189 h 1393419"/>
                <a:gd name="connsiteX4" fmla="*/ 914400 w 1784078"/>
                <a:gd name="connsiteY4" fmla="*/ 150132 h 1393419"/>
                <a:gd name="connsiteX5" fmla="*/ 859809 w 1784078"/>
                <a:gd name="connsiteY5" fmla="*/ 232018 h 1393419"/>
                <a:gd name="connsiteX6" fmla="*/ 777922 w 1784078"/>
                <a:gd name="connsiteY6" fmla="*/ 259314 h 1393419"/>
                <a:gd name="connsiteX7" fmla="*/ 736979 w 1784078"/>
                <a:gd name="connsiteY7" fmla="*/ 272962 h 1393419"/>
                <a:gd name="connsiteX8" fmla="*/ 696036 w 1784078"/>
                <a:gd name="connsiteY8" fmla="*/ 300257 h 1393419"/>
                <a:gd name="connsiteX9" fmla="*/ 682388 w 1784078"/>
                <a:gd name="connsiteY9" fmla="*/ 341200 h 1393419"/>
                <a:gd name="connsiteX10" fmla="*/ 450376 w 1784078"/>
                <a:gd name="connsiteY10" fmla="*/ 545917 h 1393419"/>
                <a:gd name="connsiteX11" fmla="*/ 368489 w 1784078"/>
                <a:gd name="connsiteY11" fmla="*/ 573212 h 1393419"/>
                <a:gd name="connsiteX12" fmla="*/ 327546 w 1784078"/>
                <a:gd name="connsiteY12" fmla="*/ 586860 h 1393419"/>
                <a:gd name="connsiteX13" fmla="*/ 259307 w 1784078"/>
                <a:gd name="connsiteY13" fmla="*/ 668747 h 1393419"/>
                <a:gd name="connsiteX14" fmla="*/ 245660 w 1784078"/>
                <a:gd name="connsiteY14" fmla="*/ 709690 h 1393419"/>
                <a:gd name="connsiteX15" fmla="*/ 204716 w 1784078"/>
                <a:gd name="connsiteY15" fmla="*/ 723338 h 1393419"/>
                <a:gd name="connsiteX16" fmla="*/ 191069 w 1784078"/>
                <a:gd name="connsiteY16" fmla="*/ 859815 h 1393419"/>
                <a:gd name="connsiteX17" fmla="*/ 150125 w 1784078"/>
                <a:gd name="connsiteY17" fmla="*/ 887111 h 1393419"/>
                <a:gd name="connsiteX18" fmla="*/ 68239 w 1784078"/>
                <a:gd name="connsiteY18" fmla="*/ 928054 h 1393419"/>
                <a:gd name="connsiteX19" fmla="*/ 54591 w 1784078"/>
                <a:gd name="connsiteY19" fmla="*/ 968997 h 1393419"/>
                <a:gd name="connsiteX20" fmla="*/ 27295 w 1784078"/>
                <a:gd name="connsiteY20" fmla="*/ 1064532 h 1393419"/>
                <a:gd name="connsiteX21" fmla="*/ 0 w 1784078"/>
                <a:gd name="connsiteY21" fmla="*/ 1105475 h 1393419"/>
                <a:gd name="connsiteX22" fmla="*/ 40943 w 1784078"/>
                <a:gd name="connsiteY22" fmla="*/ 1132771 h 1393419"/>
                <a:gd name="connsiteX23" fmla="*/ 81886 w 1784078"/>
                <a:gd name="connsiteY23" fmla="*/ 1255600 h 1393419"/>
                <a:gd name="connsiteX24" fmla="*/ 122830 w 1784078"/>
                <a:gd name="connsiteY24" fmla="*/ 1269248 h 1393419"/>
                <a:gd name="connsiteX25" fmla="*/ 232012 w 1784078"/>
                <a:gd name="connsiteY25" fmla="*/ 1255600 h 1393419"/>
                <a:gd name="connsiteX26" fmla="*/ 272955 w 1784078"/>
                <a:gd name="connsiteY26" fmla="*/ 1241953 h 1393419"/>
                <a:gd name="connsiteX27" fmla="*/ 368489 w 1784078"/>
                <a:gd name="connsiteY27" fmla="*/ 1255600 h 1393419"/>
                <a:gd name="connsiteX28" fmla="*/ 573206 w 1784078"/>
                <a:gd name="connsiteY28" fmla="*/ 1296544 h 1393419"/>
                <a:gd name="connsiteX29" fmla="*/ 627797 w 1784078"/>
                <a:gd name="connsiteY29" fmla="*/ 1310192 h 1393419"/>
                <a:gd name="connsiteX30" fmla="*/ 668740 w 1784078"/>
                <a:gd name="connsiteY30" fmla="*/ 1337487 h 1393419"/>
                <a:gd name="connsiteX31" fmla="*/ 750627 w 1784078"/>
                <a:gd name="connsiteY31" fmla="*/ 1351135 h 1393419"/>
                <a:gd name="connsiteX32" fmla="*/ 805218 w 1784078"/>
                <a:gd name="connsiteY32" fmla="*/ 1364783 h 1393419"/>
                <a:gd name="connsiteX33" fmla="*/ 887104 w 1784078"/>
                <a:gd name="connsiteY33" fmla="*/ 1378430 h 1393419"/>
                <a:gd name="connsiteX34" fmla="*/ 914400 w 1784078"/>
                <a:gd name="connsiteY34" fmla="*/ 1337487 h 1393419"/>
                <a:gd name="connsiteX35" fmla="*/ 805205 w 1784078"/>
                <a:gd name="connsiteY35" fmla="*/ 909913 h 1393419"/>
                <a:gd name="connsiteX36" fmla="*/ 1119116 w 1784078"/>
                <a:gd name="connsiteY36" fmla="*/ 1255600 h 1393419"/>
                <a:gd name="connsiteX37" fmla="*/ 1173707 w 1784078"/>
                <a:gd name="connsiteY37" fmla="*/ 1173714 h 1393419"/>
                <a:gd name="connsiteX38" fmla="*/ 1201003 w 1784078"/>
                <a:gd name="connsiteY38" fmla="*/ 1132771 h 1393419"/>
                <a:gd name="connsiteX39" fmla="*/ 1296537 w 1784078"/>
                <a:gd name="connsiteY39" fmla="*/ 1105475 h 1393419"/>
                <a:gd name="connsiteX40" fmla="*/ 1323833 w 1784078"/>
                <a:gd name="connsiteY40" fmla="*/ 1064532 h 1393419"/>
                <a:gd name="connsiteX41" fmla="*/ 1460310 w 1784078"/>
                <a:gd name="connsiteY41" fmla="*/ 1037236 h 1393419"/>
                <a:gd name="connsiteX42" fmla="*/ 1487606 w 1784078"/>
                <a:gd name="connsiteY42" fmla="*/ 996293 h 1393419"/>
                <a:gd name="connsiteX43" fmla="*/ 1528549 w 1784078"/>
                <a:gd name="connsiteY43" fmla="*/ 914406 h 1393419"/>
                <a:gd name="connsiteX44" fmla="*/ 1542197 w 1784078"/>
                <a:gd name="connsiteY44" fmla="*/ 846168 h 1393419"/>
                <a:gd name="connsiteX45" fmla="*/ 1583140 w 1784078"/>
                <a:gd name="connsiteY45" fmla="*/ 832520 h 1393419"/>
                <a:gd name="connsiteX46" fmla="*/ 1637731 w 1784078"/>
                <a:gd name="connsiteY46" fmla="*/ 818872 h 1393419"/>
                <a:gd name="connsiteX47" fmla="*/ 1678675 w 1784078"/>
                <a:gd name="connsiteY47" fmla="*/ 791577 h 1393419"/>
                <a:gd name="connsiteX48" fmla="*/ 1719618 w 1784078"/>
                <a:gd name="connsiteY48" fmla="*/ 777929 h 1393419"/>
                <a:gd name="connsiteX49" fmla="*/ 1746913 w 1784078"/>
                <a:gd name="connsiteY49" fmla="*/ 696042 h 1393419"/>
                <a:gd name="connsiteX50" fmla="*/ 1733266 w 1784078"/>
                <a:gd name="connsiteY50" fmla="*/ 614156 h 1393419"/>
                <a:gd name="connsiteX51" fmla="*/ 1097134 w 1784078"/>
                <a:gd name="connsiteY51" fmla="*/ 567732 h 1393419"/>
                <a:gd name="connsiteX52" fmla="*/ 1446663 w 1784078"/>
                <a:gd name="connsiteY52" fmla="*/ 341200 h 1393419"/>
                <a:gd name="connsiteX53" fmla="*/ 1460310 w 1784078"/>
                <a:gd name="connsiteY53" fmla="*/ 300257 h 1393419"/>
                <a:gd name="connsiteX54" fmla="*/ 1514901 w 1784078"/>
                <a:gd name="connsiteY54" fmla="*/ 218371 h 1393419"/>
                <a:gd name="connsiteX55" fmla="*/ 1473958 w 1784078"/>
                <a:gd name="connsiteY55" fmla="*/ 191075 h 1393419"/>
                <a:gd name="connsiteX56" fmla="*/ 1433015 w 1784078"/>
                <a:gd name="connsiteY56" fmla="*/ 177427 h 1393419"/>
                <a:gd name="connsiteX57" fmla="*/ 1419367 w 1784078"/>
                <a:gd name="connsiteY57" fmla="*/ 81893 h 1393419"/>
                <a:gd name="connsiteX58" fmla="*/ 1378424 w 1784078"/>
                <a:gd name="connsiteY58" fmla="*/ 40950 h 1393419"/>
                <a:gd name="connsiteX59" fmla="*/ 1241946 w 1784078"/>
                <a:gd name="connsiteY59" fmla="*/ 13654 h 1393419"/>
                <a:gd name="connsiteX60" fmla="*/ 1187355 w 1784078"/>
                <a:gd name="connsiteY60" fmla="*/ 6 h 1393419"/>
                <a:gd name="connsiteX0" fmla="*/ 1187355 w 1789940"/>
                <a:gd name="connsiteY0" fmla="*/ 6 h 1393419"/>
                <a:gd name="connsiteX1" fmla="*/ 1091821 w 1789940"/>
                <a:gd name="connsiteY1" fmla="*/ 13654 h 1393419"/>
                <a:gd name="connsiteX2" fmla="*/ 1078173 w 1789940"/>
                <a:gd name="connsiteY2" fmla="*/ 54597 h 1393419"/>
                <a:gd name="connsiteX3" fmla="*/ 1064525 w 1789940"/>
                <a:gd name="connsiteY3" fmla="*/ 109189 h 1393419"/>
                <a:gd name="connsiteX4" fmla="*/ 914400 w 1789940"/>
                <a:gd name="connsiteY4" fmla="*/ 150132 h 1393419"/>
                <a:gd name="connsiteX5" fmla="*/ 859809 w 1789940"/>
                <a:gd name="connsiteY5" fmla="*/ 232018 h 1393419"/>
                <a:gd name="connsiteX6" fmla="*/ 777922 w 1789940"/>
                <a:gd name="connsiteY6" fmla="*/ 259314 h 1393419"/>
                <a:gd name="connsiteX7" fmla="*/ 736979 w 1789940"/>
                <a:gd name="connsiteY7" fmla="*/ 272962 h 1393419"/>
                <a:gd name="connsiteX8" fmla="*/ 696036 w 1789940"/>
                <a:gd name="connsiteY8" fmla="*/ 300257 h 1393419"/>
                <a:gd name="connsiteX9" fmla="*/ 682388 w 1789940"/>
                <a:gd name="connsiteY9" fmla="*/ 341200 h 1393419"/>
                <a:gd name="connsiteX10" fmla="*/ 450376 w 1789940"/>
                <a:gd name="connsiteY10" fmla="*/ 545917 h 1393419"/>
                <a:gd name="connsiteX11" fmla="*/ 368489 w 1789940"/>
                <a:gd name="connsiteY11" fmla="*/ 573212 h 1393419"/>
                <a:gd name="connsiteX12" fmla="*/ 327546 w 1789940"/>
                <a:gd name="connsiteY12" fmla="*/ 586860 h 1393419"/>
                <a:gd name="connsiteX13" fmla="*/ 259307 w 1789940"/>
                <a:gd name="connsiteY13" fmla="*/ 668747 h 1393419"/>
                <a:gd name="connsiteX14" fmla="*/ 245660 w 1789940"/>
                <a:gd name="connsiteY14" fmla="*/ 709690 h 1393419"/>
                <a:gd name="connsiteX15" fmla="*/ 204716 w 1789940"/>
                <a:gd name="connsiteY15" fmla="*/ 723338 h 1393419"/>
                <a:gd name="connsiteX16" fmla="*/ 191069 w 1789940"/>
                <a:gd name="connsiteY16" fmla="*/ 859815 h 1393419"/>
                <a:gd name="connsiteX17" fmla="*/ 150125 w 1789940"/>
                <a:gd name="connsiteY17" fmla="*/ 887111 h 1393419"/>
                <a:gd name="connsiteX18" fmla="*/ 68239 w 1789940"/>
                <a:gd name="connsiteY18" fmla="*/ 928054 h 1393419"/>
                <a:gd name="connsiteX19" fmla="*/ 54591 w 1789940"/>
                <a:gd name="connsiteY19" fmla="*/ 968997 h 1393419"/>
                <a:gd name="connsiteX20" fmla="*/ 27295 w 1789940"/>
                <a:gd name="connsiteY20" fmla="*/ 1064532 h 1393419"/>
                <a:gd name="connsiteX21" fmla="*/ 0 w 1789940"/>
                <a:gd name="connsiteY21" fmla="*/ 1105475 h 1393419"/>
                <a:gd name="connsiteX22" fmla="*/ 40943 w 1789940"/>
                <a:gd name="connsiteY22" fmla="*/ 1132771 h 1393419"/>
                <a:gd name="connsiteX23" fmla="*/ 81886 w 1789940"/>
                <a:gd name="connsiteY23" fmla="*/ 1255600 h 1393419"/>
                <a:gd name="connsiteX24" fmla="*/ 122830 w 1789940"/>
                <a:gd name="connsiteY24" fmla="*/ 1269248 h 1393419"/>
                <a:gd name="connsiteX25" fmla="*/ 232012 w 1789940"/>
                <a:gd name="connsiteY25" fmla="*/ 1255600 h 1393419"/>
                <a:gd name="connsiteX26" fmla="*/ 272955 w 1789940"/>
                <a:gd name="connsiteY26" fmla="*/ 1241953 h 1393419"/>
                <a:gd name="connsiteX27" fmla="*/ 368489 w 1789940"/>
                <a:gd name="connsiteY27" fmla="*/ 1255600 h 1393419"/>
                <a:gd name="connsiteX28" fmla="*/ 573206 w 1789940"/>
                <a:gd name="connsiteY28" fmla="*/ 1296544 h 1393419"/>
                <a:gd name="connsiteX29" fmla="*/ 627797 w 1789940"/>
                <a:gd name="connsiteY29" fmla="*/ 1310192 h 1393419"/>
                <a:gd name="connsiteX30" fmla="*/ 668740 w 1789940"/>
                <a:gd name="connsiteY30" fmla="*/ 1337487 h 1393419"/>
                <a:gd name="connsiteX31" fmla="*/ 750627 w 1789940"/>
                <a:gd name="connsiteY31" fmla="*/ 1351135 h 1393419"/>
                <a:gd name="connsiteX32" fmla="*/ 805218 w 1789940"/>
                <a:gd name="connsiteY32" fmla="*/ 1364783 h 1393419"/>
                <a:gd name="connsiteX33" fmla="*/ 887104 w 1789940"/>
                <a:gd name="connsiteY33" fmla="*/ 1378430 h 1393419"/>
                <a:gd name="connsiteX34" fmla="*/ 914400 w 1789940"/>
                <a:gd name="connsiteY34" fmla="*/ 1337487 h 1393419"/>
                <a:gd name="connsiteX35" fmla="*/ 805205 w 1789940"/>
                <a:gd name="connsiteY35" fmla="*/ 909913 h 1393419"/>
                <a:gd name="connsiteX36" fmla="*/ 1119116 w 1789940"/>
                <a:gd name="connsiteY36" fmla="*/ 1255600 h 1393419"/>
                <a:gd name="connsiteX37" fmla="*/ 1173707 w 1789940"/>
                <a:gd name="connsiteY37" fmla="*/ 1173714 h 1393419"/>
                <a:gd name="connsiteX38" fmla="*/ 1201003 w 1789940"/>
                <a:gd name="connsiteY38" fmla="*/ 1132771 h 1393419"/>
                <a:gd name="connsiteX39" fmla="*/ 1296537 w 1789940"/>
                <a:gd name="connsiteY39" fmla="*/ 1105475 h 1393419"/>
                <a:gd name="connsiteX40" fmla="*/ 1323833 w 1789940"/>
                <a:gd name="connsiteY40" fmla="*/ 1064532 h 1393419"/>
                <a:gd name="connsiteX41" fmla="*/ 1460310 w 1789940"/>
                <a:gd name="connsiteY41" fmla="*/ 1037236 h 1393419"/>
                <a:gd name="connsiteX42" fmla="*/ 1487606 w 1789940"/>
                <a:gd name="connsiteY42" fmla="*/ 996293 h 1393419"/>
                <a:gd name="connsiteX43" fmla="*/ 1528549 w 1789940"/>
                <a:gd name="connsiteY43" fmla="*/ 914406 h 1393419"/>
                <a:gd name="connsiteX44" fmla="*/ 1542197 w 1789940"/>
                <a:gd name="connsiteY44" fmla="*/ 846168 h 1393419"/>
                <a:gd name="connsiteX45" fmla="*/ 1583140 w 1789940"/>
                <a:gd name="connsiteY45" fmla="*/ 832520 h 1393419"/>
                <a:gd name="connsiteX46" fmla="*/ 1637731 w 1789940"/>
                <a:gd name="connsiteY46" fmla="*/ 818872 h 1393419"/>
                <a:gd name="connsiteX47" fmla="*/ 1678675 w 1789940"/>
                <a:gd name="connsiteY47" fmla="*/ 791577 h 1393419"/>
                <a:gd name="connsiteX48" fmla="*/ 1719618 w 1789940"/>
                <a:gd name="connsiteY48" fmla="*/ 777929 h 1393419"/>
                <a:gd name="connsiteX49" fmla="*/ 1746913 w 1789940"/>
                <a:gd name="connsiteY49" fmla="*/ 696042 h 1393419"/>
                <a:gd name="connsiteX50" fmla="*/ 1097134 w 1789940"/>
                <a:gd name="connsiteY50" fmla="*/ 567732 h 1393419"/>
                <a:gd name="connsiteX51" fmla="*/ 1446663 w 1789940"/>
                <a:gd name="connsiteY51" fmla="*/ 341200 h 1393419"/>
                <a:gd name="connsiteX52" fmla="*/ 1460310 w 1789940"/>
                <a:gd name="connsiteY52" fmla="*/ 300257 h 1393419"/>
                <a:gd name="connsiteX53" fmla="*/ 1514901 w 1789940"/>
                <a:gd name="connsiteY53" fmla="*/ 218371 h 1393419"/>
                <a:gd name="connsiteX54" fmla="*/ 1473958 w 1789940"/>
                <a:gd name="connsiteY54" fmla="*/ 191075 h 1393419"/>
                <a:gd name="connsiteX55" fmla="*/ 1433015 w 1789940"/>
                <a:gd name="connsiteY55" fmla="*/ 177427 h 1393419"/>
                <a:gd name="connsiteX56" fmla="*/ 1419367 w 1789940"/>
                <a:gd name="connsiteY56" fmla="*/ 81893 h 1393419"/>
                <a:gd name="connsiteX57" fmla="*/ 1378424 w 1789940"/>
                <a:gd name="connsiteY57" fmla="*/ 40950 h 1393419"/>
                <a:gd name="connsiteX58" fmla="*/ 1241946 w 1789940"/>
                <a:gd name="connsiteY58" fmla="*/ 13654 h 1393419"/>
                <a:gd name="connsiteX59" fmla="*/ 1187355 w 1789940"/>
                <a:gd name="connsiteY59" fmla="*/ 6 h 1393419"/>
                <a:gd name="connsiteX0" fmla="*/ 1187355 w 1756177"/>
                <a:gd name="connsiteY0" fmla="*/ 6 h 1393419"/>
                <a:gd name="connsiteX1" fmla="*/ 1091821 w 1756177"/>
                <a:gd name="connsiteY1" fmla="*/ 13654 h 1393419"/>
                <a:gd name="connsiteX2" fmla="*/ 1078173 w 1756177"/>
                <a:gd name="connsiteY2" fmla="*/ 54597 h 1393419"/>
                <a:gd name="connsiteX3" fmla="*/ 1064525 w 1756177"/>
                <a:gd name="connsiteY3" fmla="*/ 109189 h 1393419"/>
                <a:gd name="connsiteX4" fmla="*/ 914400 w 1756177"/>
                <a:gd name="connsiteY4" fmla="*/ 150132 h 1393419"/>
                <a:gd name="connsiteX5" fmla="*/ 859809 w 1756177"/>
                <a:gd name="connsiteY5" fmla="*/ 232018 h 1393419"/>
                <a:gd name="connsiteX6" fmla="*/ 777922 w 1756177"/>
                <a:gd name="connsiteY6" fmla="*/ 259314 h 1393419"/>
                <a:gd name="connsiteX7" fmla="*/ 736979 w 1756177"/>
                <a:gd name="connsiteY7" fmla="*/ 272962 h 1393419"/>
                <a:gd name="connsiteX8" fmla="*/ 696036 w 1756177"/>
                <a:gd name="connsiteY8" fmla="*/ 300257 h 1393419"/>
                <a:gd name="connsiteX9" fmla="*/ 682388 w 1756177"/>
                <a:gd name="connsiteY9" fmla="*/ 341200 h 1393419"/>
                <a:gd name="connsiteX10" fmla="*/ 450376 w 1756177"/>
                <a:gd name="connsiteY10" fmla="*/ 545917 h 1393419"/>
                <a:gd name="connsiteX11" fmla="*/ 368489 w 1756177"/>
                <a:gd name="connsiteY11" fmla="*/ 573212 h 1393419"/>
                <a:gd name="connsiteX12" fmla="*/ 327546 w 1756177"/>
                <a:gd name="connsiteY12" fmla="*/ 586860 h 1393419"/>
                <a:gd name="connsiteX13" fmla="*/ 259307 w 1756177"/>
                <a:gd name="connsiteY13" fmla="*/ 668747 h 1393419"/>
                <a:gd name="connsiteX14" fmla="*/ 245660 w 1756177"/>
                <a:gd name="connsiteY14" fmla="*/ 709690 h 1393419"/>
                <a:gd name="connsiteX15" fmla="*/ 204716 w 1756177"/>
                <a:gd name="connsiteY15" fmla="*/ 723338 h 1393419"/>
                <a:gd name="connsiteX16" fmla="*/ 191069 w 1756177"/>
                <a:gd name="connsiteY16" fmla="*/ 859815 h 1393419"/>
                <a:gd name="connsiteX17" fmla="*/ 150125 w 1756177"/>
                <a:gd name="connsiteY17" fmla="*/ 887111 h 1393419"/>
                <a:gd name="connsiteX18" fmla="*/ 68239 w 1756177"/>
                <a:gd name="connsiteY18" fmla="*/ 928054 h 1393419"/>
                <a:gd name="connsiteX19" fmla="*/ 54591 w 1756177"/>
                <a:gd name="connsiteY19" fmla="*/ 968997 h 1393419"/>
                <a:gd name="connsiteX20" fmla="*/ 27295 w 1756177"/>
                <a:gd name="connsiteY20" fmla="*/ 1064532 h 1393419"/>
                <a:gd name="connsiteX21" fmla="*/ 0 w 1756177"/>
                <a:gd name="connsiteY21" fmla="*/ 1105475 h 1393419"/>
                <a:gd name="connsiteX22" fmla="*/ 40943 w 1756177"/>
                <a:gd name="connsiteY22" fmla="*/ 1132771 h 1393419"/>
                <a:gd name="connsiteX23" fmla="*/ 81886 w 1756177"/>
                <a:gd name="connsiteY23" fmla="*/ 1255600 h 1393419"/>
                <a:gd name="connsiteX24" fmla="*/ 122830 w 1756177"/>
                <a:gd name="connsiteY24" fmla="*/ 1269248 h 1393419"/>
                <a:gd name="connsiteX25" fmla="*/ 232012 w 1756177"/>
                <a:gd name="connsiteY25" fmla="*/ 1255600 h 1393419"/>
                <a:gd name="connsiteX26" fmla="*/ 272955 w 1756177"/>
                <a:gd name="connsiteY26" fmla="*/ 1241953 h 1393419"/>
                <a:gd name="connsiteX27" fmla="*/ 368489 w 1756177"/>
                <a:gd name="connsiteY27" fmla="*/ 1255600 h 1393419"/>
                <a:gd name="connsiteX28" fmla="*/ 573206 w 1756177"/>
                <a:gd name="connsiteY28" fmla="*/ 1296544 h 1393419"/>
                <a:gd name="connsiteX29" fmla="*/ 627797 w 1756177"/>
                <a:gd name="connsiteY29" fmla="*/ 1310192 h 1393419"/>
                <a:gd name="connsiteX30" fmla="*/ 668740 w 1756177"/>
                <a:gd name="connsiteY30" fmla="*/ 1337487 h 1393419"/>
                <a:gd name="connsiteX31" fmla="*/ 750627 w 1756177"/>
                <a:gd name="connsiteY31" fmla="*/ 1351135 h 1393419"/>
                <a:gd name="connsiteX32" fmla="*/ 805218 w 1756177"/>
                <a:gd name="connsiteY32" fmla="*/ 1364783 h 1393419"/>
                <a:gd name="connsiteX33" fmla="*/ 887104 w 1756177"/>
                <a:gd name="connsiteY33" fmla="*/ 1378430 h 1393419"/>
                <a:gd name="connsiteX34" fmla="*/ 914400 w 1756177"/>
                <a:gd name="connsiteY34" fmla="*/ 1337487 h 1393419"/>
                <a:gd name="connsiteX35" fmla="*/ 805205 w 1756177"/>
                <a:gd name="connsiteY35" fmla="*/ 909913 h 1393419"/>
                <a:gd name="connsiteX36" fmla="*/ 1119116 w 1756177"/>
                <a:gd name="connsiteY36" fmla="*/ 1255600 h 1393419"/>
                <a:gd name="connsiteX37" fmla="*/ 1173707 w 1756177"/>
                <a:gd name="connsiteY37" fmla="*/ 1173714 h 1393419"/>
                <a:gd name="connsiteX38" fmla="*/ 1201003 w 1756177"/>
                <a:gd name="connsiteY38" fmla="*/ 1132771 h 1393419"/>
                <a:gd name="connsiteX39" fmla="*/ 1296537 w 1756177"/>
                <a:gd name="connsiteY39" fmla="*/ 1105475 h 1393419"/>
                <a:gd name="connsiteX40" fmla="*/ 1323833 w 1756177"/>
                <a:gd name="connsiteY40" fmla="*/ 1064532 h 1393419"/>
                <a:gd name="connsiteX41" fmla="*/ 1460310 w 1756177"/>
                <a:gd name="connsiteY41" fmla="*/ 1037236 h 1393419"/>
                <a:gd name="connsiteX42" fmla="*/ 1487606 w 1756177"/>
                <a:gd name="connsiteY42" fmla="*/ 996293 h 1393419"/>
                <a:gd name="connsiteX43" fmla="*/ 1528549 w 1756177"/>
                <a:gd name="connsiteY43" fmla="*/ 914406 h 1393419"/>
                <a:gd name="connsiteX44" fmla="*/ 1542197 w 1756177"/>
                <a:gd name="connsiteY44" fmla="*/ 846168 h 1393419"/>
                <a:gd name="connsiteX45" fmla="*/ 1583140 w 1756177"/>
                <a:gd name="connsiteY45" fmla="*/ 832520 h 1393419"/>
                <a:gd name="connsiteX46" fmla="*/ 1637731 w 1756177"/>
                <a:gd name="connsiteY46" fmla="*/ 818872 h 1393419"/>
                <a:gd name="connsiteX47" fmla="*/ 1678675 w 1756177"/>
                <a:gd name="connsiteY47" fmla="*/ 791577 h 1393419"/>
                <a:gd name="connsiteX48" fmla="*/ 1719618 w 1756177"/>
                <a:gd name="connsiteY48" fmla="*/ 777929 h 1393419"/>
                <a:gd name="connsiteX49" fmla="*/ 1097134 w 1756177"/>
                <a:gd name="connsiteY49" fmla="*/ 567732 h 1393419"/>
                <a:gd name="connsiteX50" fmla="*/ 1446663 w 1756177"/>
                <a:gd name="connsiteY50" fmla="*/ 341200 h 1393419"/>
                <a:gd name="connsiteX51" fmla="*/ 1460310 w 1756177"/>
                <a:gd name="connsiteY51" fmla="*/ 300257 h 1393419"/>
                <a:gd name="connsiteX52" fmla="*/ 1514901 w 1756177"/>
                <a:gd name="connsiteY52" fmla="*/ 218371 h 1393419"/>
                <a:gd name="connsiteX53" fmla="*/ 1473958 w 1756177"/>
                <a:gd name="connsiteY53" fmla="*/ 191075 h 1393419"/>
                <a:gd name="connsiteX54" fmla="*/ 1433015 w 1756177"/>
                <a:gd name="connsiteY54" fmla="*/ 177427 h 1393419"/>
                <a:gd name="connsiteX55" fmla="*/ 1419367 w 1756177"/>
                <a:gd name="connsiteY55" fmla="*/ 81893 h 1393419"/>
                <a:gd name="connsiteX56" fmla="*/ 1378424 w 1756177"/>
                <a:gd name="connsiteY56" fmla="*/ 40950 h 1393419"/>
                <a:gd name="connsiteX57" fmla="*/ 1241946 w 1756177"/>
                <a:gd name="connsiteY57" fmla="*/ 13654 h 1393419"/>
                <a:gd name="connsiteX58" fmla="*/ 1187355 w 1756177"/>
                <a:gd name="connsiteY58" fmla="*/ 6 h 1393419"/>
                <a:gd name="connsiteX0" fmla="*/ 1187355 w 1712404"/>
                <a:gd name="connsiteY0" fmla="*/ 6 h 1393419"/>
                <a:gd name="connsiteX1" fmla="*/ 1091821 w 1712404"/>
                <a:gd name="connsiteY1" fmla="*/ 13654 h 1393419"/>
                <a:gd name="connsiteX2" fmla="*/ 1078173 w 1712404"/>
                <a:gd name="connsiteY2" fmla="*/ 54597 h 1393419"/>
                <a:gd name="connsiteX3" fmla="*/ 1064525 w 1712404"/>
                <a:gd name="connsiteY3" fmla="*/ 109189 h 1393419"/>
                <a:gd name="connsiteX4" fmla="*/ 914400 w 1712404"/>
                <a:gd name="connsiteY4" fmla="*/ 150132 h 1393419"/>
                <a:gd name="connsiteX5" fmla="*/ 859809 w 1712404"/>
                <a:gd name="connsiteY5" fmla="*/ 232018 h 1393419"/>
                <a:gd name="connsiteX6" fmla="*/ 777922 w 1712404"/>
                <a:gd name="connsiteY6" fmla="*/ 259314 h 1393419"/>
                <a:gd name="connsiteX7" fmla="*/ 736979 w 1712404"/>
                <a:gd name="connsiteY7" fmla="*/ 272962 h 1393419"/>
                <a:gd name="connsiteX8" fmla="*/ 696036 w 1712404"/>
                <a:gd name="connsiteY8" fmla="*/ 300257 h 1393419"/>
                <a:gd name="connsiteX9" fmla="*/ 682388 w 1712404"/>
                <a:gd name="connsiteY9" fmla="*/ 341200 h 1393419"/>
                <a:gd name="connsiteX10" fmla="*/ 450376 w 1712404"/>
                <a:gd name="connsiteY10" fmla="*/ 545917 h 1393419"/>
                <a:gd name="connsiteX11" fmla="*/ 368489 w 1712404"/>
                <a:gd name="connsiteY11" fmla="*/ 573212 h 1393419"/>
                <a:gd name="connsiteX12" fmla="*/ 327546 w 1712404"/>
                <a:gd name="connsiteY12" fmla="*/ 586860 h 1393419"/>
                <a:gd name="connsiteX13" fmla="*/ 259307 w 1712404"/>
                <a:gd name="connsiteY13" fmla="*/ 668747 h 1393419"/>
                <a:gd name="connsiteX14" fmla="*/ 245660 w 1712404"/>
                <a:gd name="connsiteY14" fmla="*/ 709690 h 1393419"/>
                <a:gd name="connsiteX15" fmla="*/ 204716 w 1712404"/>
                <a:gd name="connsiteY15" fmla="*/ 723338 h 1393419"/>
                <a:gd name="connsiteX16" fmla="*/ 191069 w 1712404"/>
                <a:gd name="connsiteY16" fmla="*/ 859815 h 1393419"/>
                <a:gd name="connsiteX17" fmla="*/ 150125 w 1712404"/>
                <a:gd name="connsiteY17" fmla="*/ 887111 h 1393419"/>
                <a:gd name="connsiteX18" fmla="*/ 68239 w 1712404"/>
                <a:gd name="connsiteY18" fmla="*/ 928054 h 1393419"/>
                <a:gd name="connsiteX19" fmla="*/ 54591 w 1712404"/>
                <a:gd name="connsiteY19" fmla="*/ 968997 h 1393419"/>
                <a:gd name="connsiteX20" fmla="*/ 27295 w 1712404"/>
                <a:gd name="connsiteY20" fmla="*/ 1064532 h 1393419"/>
                <a:gd name="connsiteX21" fmla="*/ 0 w 1712404"/>
                <a:gd name="connsiteY21" fmla="*/ 1105475 h 1393419"/>
                <a:gd name="connsiteX22" fmla="*/ 40943 w 1712404"/>
                <a:gd name="connsiteY22" fmla="*/ 1132771 h 1393419"/>
                <a:gd name="connsiteX23" fmla="*/ 81886 w 1712404"/>
                <a:gd name="connsiteY23" fmla="*/ 1255600 h 1393419"/>
                <a:gd name="connsiteX24" fmla="*/ 122830 w 1712404"/>
                <a:gd name="connsiteY24" fmla="*/ 1269248 h 1393419"/>
                <a:gd name="connsiteX25" fmla="*/ 232012 w 1712404"/>
                <a:gd name="connsiteY25" fmla="*/ 1255600 h 1393419"/>
                <a:gd name="connsiteX26" fmla="*/ 272955 w 1712404"/>
                <a:gd name="connsiteY26" fmla="*/ 1241953 h 1393419"/>
                <a:gd name="connsiteX27" fmla="*/ 368489 w 1712404"/>
                <a:gd name="connsiteY27" fmla="*/ 1255600 h 1393419"/>
                <a:gd name="connsiteX28" fmla="*/ 573206 w 1712404"/>
                <a:gd name="connsiteY28" fmla="*/ 1296544 h 1393419"/>
                <a:gd name="connsiteX29" fmla="*/ 627797 w 1712404"/>
                <a:gd name="connsiteY29" fmla="*/ 1310192 h 1393419"/>
                <a:gd name="connsiteX30" fmla="*/ 668740 w 1712404"/>
                <a:gd name="connsiteY30" fmla="*/ 1337487 h 1393419"/>
                <a:gd name="connsiteX31" fmla="*/ 750627 w 1712404"/>
                <a:gd name="connsiteY31" fmla="*/ 1351135 h 1393419"/>
                <a:gd name="connsiteX32" fmla="*/ 805218 w 1712404"/>
                <a:gd name="connsiteY32" fmla="*/ 1364783 h 1393419"/>
                <a:gd name="connsiteX33" fmla="*/ 887104 w 1712404"/>
                <a:gd name="connsiteY33" fmla="*/ 1378430 h 1393419"/>
                <a:gd name="connsiteX34" fmla="*/ 914400 w 1712404"/>
                <a:gd name="connsiteY34" fmla="*/ 1337487 h 1393419"/>
                <a:gd name="connsiteX35" fmla="*/ 805205 w 1712404"/>
                <a:gd name="connsiteY35" fmla="*/ 909913 h 1393419"/>
                <a:gd name="connsiteX36" fmla="*/ 1119116 w 1712404"/>
                <a:gd name="connsiteY36" fmla="*/ 1255600 h 1393419"/>
                <a:gd name="connsiteX37" fmla="*/ 1173707 w 1712404"/>
                <a:gd name="connsiteY37" fmla="*/ 1173714 h 1393419"/>
                <a:gd name="connsiteX38" fmla="*/ 1201003 w 1712404"/>
                <a:gd name="connsiteY38" fmla="*/ 1132771 h 1393419"/>
                <a:gd name="connsiteX39" fmla="*/ 1296537 w 1712404"/>
                <a:gd name="connsiteY39" fmla="*/ 1105475 h 1393419"/>
                <a:gd name="connsiteX40" fmla="*/ 1323833 w 1712404"/>
                <a:gd name="connsiteY40" fmla="*/ 1064532 h 1393419"/>
                <a:gd name="connsiteX41" fmla="*/ 1460310 w 1712404"/>
                <a:gd name="connsiteY41" fmla="*/ 1037236 h 1393419"/>
                <a:gd name="connsiteX42" fmla="*/ 1487606 w 1712404"/>
                <a:gd name="connsiteY42" fmla="*/ 996293 h 1393419"/>
                <a:gd name="connsiteX43" fmla="*/ 1528549 w 1712404"/>
                <a:gd name="connsiteY43" fmla="*/ 914406 h 1393419"/>
                <a:gd name="connsiteX44" fmla="*/ 1542197 w 1712404"/>
                <a:gd name="connsiteY44" fmla="*/ 846168 h 1393419"/>
                <a:gd name="connsiteX45" fmla="*/ 1583140 w 1712404"/>
                <a:gd name="connsiteY45" fmla="*/ 832520 h 1393419"/>
                <a:gd name="connsiteX46" fmla="*/ 1637731 w 1712404"/>
                <a:gd name="connsiteY46" fmla="*/ 818872 h 1393419"/>
                <a:gd name="connsiteX47" fmla="*/ 1678675 w 1712404"/>
                <a:gd name="connsiteY47" fmla="*/ 791577 h 1393419"/>
                <a:gd name="connsiteX48" fmla="*/ 1097134 w 1712404"/>
                <a:gd name="connsiteY48" fmla="*/ 567732 h 1393419"/>
                <a:gd name="connsiteX49" fmla="*/ 1446663 w 1712404"/>
                <a:gd name="connsiteY49" fmla="*/ 341200 h 1393419"/>
                <a:gd name="connsiteX50" fmla="*/ 1460310 w 1712404"/>
                <a:gd name="connsiteY50" fmla="*/ 300257 h 1393419"/>
                <a:gd name="connsiteX51" fmla="*/ 1514901 w 1712404"/>
                <a:gd name="connsiteY51" fmla="*/ 218371 h 1393419"/>
                <a:gd name="connsiteX52" fmla="*/ 1473958 w 1712404"/>
                <a:gd name="connsiteY52" fmla="*/ 191075 h 1393419"/>
                <a:gd name="connsiteX53" fmla="*/ 1433015 w 1712404"/>
                <a:gd name="connsiteY53" fmla="*/ 177427 h 1393419"/>
                <a:gd name="connsiteX54" fmla="*/ 1419367 w 1712404"/>
                <a:gd name="connsiteY54" fmla="*/ 81893 h 1393419"/>
                <a:gd name="connsiteX55" fmla="*/ 1378424 w 1712404"/>
                <a:gd name="connsiteY55" fmla="*/ 40950 h 1393419"/>
                <a:gd name="connsiteX56" fmla="*/ 1241946 w 1712404"/>
                <a:gd name="connsiteY56" fmla="*/ 13654 h 1393419"/>
                <a:gd name="connsiteX57" fmla="*/ 1187355 w 1712404"/>
                <a:gd name="connsiteY57" fmla="*/ 6 h 1393419"/>
                <a:gd name="connsiteX0" fmla="*/ 1187355 w 1637731"/>
                <a:gd name="connsiteY0" fmla="*/ 6 h 1393419"/>
                <a:gd name="connsiteX1" fmla="*/ 1091821 w 1637731"/>
                <a:gd name="connsiteY1" fmla="*/ 13654 h 1393419"/>
                <a:gd name="connsiteX2" fmla="*/ 1078173 w 1637731"/>
                <a:gd name="connsiteY2" fmla="*/ 54597 h 1393419"/>
                <a:gd name="connsiteX3" fmla="*/ 1064525 w 1637731"/>
                <a:gd name="connsiteY3" fmla="*/ 109189 h 1393419"/>
                <a:gd name="connsiteX4" fmla="*/ 914400 w 1637731"/>
                <a:gd name="connsiteY4" fmla="*/ 150132 h 1393419"/>
                <a:gd name="connsiteX5" fmla="*/ 859809 w 1637731"/>
                <a:gd name="connsiteY5" fmla="*/ 232018 h 1393419"/>
                <a:gd name="connsiteX6" fmla="*/ 777922 w 1637731"/>
                <a:gd name="connsiteY6" fmla="*/ 259314 h 1393419"/>
                <a:gd name="connsiteX7" fmla="*/ 736979 w 1637731"/>
                <a:gd name="connsiteY7" fmla="*/ 272962 h 1393419"/>
                <a:gd name="connsiteX8" fmla="*/ 696036 w 1637731"/>
                <a:gd name="connsiteY8" fmla="*/ 300257 h 1393419"/>
                <a:gd name="connsiteX9" fmla="*/ 682388 w 1637731"/>
                <a:gd name="connsiteY9" fmla="*/ 341200 h 1393419"/>
                <a:gd name="connsiteX10" fmla="*/ 450376 w 1637731"/>
                <a:gd name="connsiteY10" fmla="*/ 545917 h 1393419"/>
                <a:gd name="connsiteX11" fmla="*/ 368489 w 1637731"/>
                <a:gd name="connsiteY11" fmla="*/ 573212 h 1393419"/>
                <a:gd name="connsiteX12" fmla="*/ 327546 w 1637731"/>
                <a:gd name="connsiteY12" fmla="*/ 586860 h 1393419"/>
                <a:gd name="connsiteX13" fmla="*/ 259307 w 1637731"/>
                <a:gd name="connsiteY13" fmla="*/ 668747 h 1393419"/>
                <a:gd name="connsiteX14" fmla="*/ 245660 w 1637731"/>
                <a:gd name="connsiteY14" fmla="*/ 709690 h 1393419"/>
                <a:gd name="connsiteX15" fmla="*/ 204716 w 1637731"/>
                <a:gd name="connsiteY15" fmla="*/ 723338 h 1393419"/>
                <a:gd name="connsiteX16" fmla="*/ 191069 w 1637731"/>
                <a:gd name="connsiteY16" fmla="*/ 859815 h 1393419"/>
                <a:gd name="connsiteX17" fmla="*/ 150125 w 1637731"/>
                <a:gd name="connsiteY17" fmla="*/ 887111 h 1393419"/>
                <a:gd name="connsiteX18" fmla="*/ 68239 w 1637731"/>
                <a:gd name="connsiteY18" fmla="*/ 928054 h 1393419"/>
                <a:gd name="connsiteX19" fmla="*/ 54591 w 1637731"/>
                <a:gd name="connsiteY19" fmla="*/ 968997 h 1393419"/>
                <a:gd name="connsiteX20" fmla="*/ 27295 w 1637731"/>
                <a:gd name="connsiteY20" fmla="*/ 1064532 h 1393419"/>
                <a:gd name="connsiteX21" fmla="*/ 0 w 1637731"/>
                <a:gd name="connsiteY21" fmla="*/ 1105475 h 1393419"/>
                <a:gd name="connsiteX22" fmla="*/ 40943 w 1637731"/>
                <a:gd name="connsiteY22" fmla="*/ 1132771 h 1393419"/>
                <a:gd name="connsiteX23" fmla="*/ 81886 w 1637731"/>
                <a:gd name="connsiteY23" fmla="*/ 1255600 h 1393419"/>
                <a:gd name="connsiteX24" fmla="*/ 122830 w 1637731"/>
                <a:gd name="connsiteY24" fmla="*/ 1269248 h 1393419"/>
                <a:gd name="connsiteX25" fmla="*/ 232012 w 1637731"/>
                <a:gd name="connsiteY25" fmla="*/ 1255600 h 1393419"/>
                <a:gd name="connsiteX26" fmla="*/ 272955 w 1637731"/>
                <a:gd name="connsiteY26" fmla="*/ 1241953 h 1393419"/>
                <a:gd name="connsiteX27" fmla="*/ 368489 w 1637731"/>
                <a:gd name="connsiteY27" fmla="*/ 1255600 h 1393419"/>
                <a:gd name="connsiteX28" fmla="*/ 573206 w 1637731"/>
                <a:gd name="connsiteY28" fmla="*/ 1296544 h 1393419"/>
                <a:gd name="connsiteX29" fmla="*/ 627797 w 1637731"/>
                <a:gd name="connsiteY29" fmla="*/ 1310192 h 1393419"/>
                <a:gd name="connsiteX30" fmla="*/ 668740 w 1637731"/>
                <a:gd name="connsiteY30" fmla="*/ 1337487 h 1393419"/>
                <a:gd name="connsiteX31" fmla="*/ 750627 w 1637731"/>
                <a:gd name="connsiteY31" fmla="*/ 1351135 h 1393419"/>
                <a:gd name="connsiteX32" fmla="*/ 805218 w 1637731"/>
                <a:gd name="connsiteY32" fmla="*/ 1364783 h 1393419"/>
                <a:gd name="connsiteX33" fmla="*/ 887104 w 1637731"/>
                <a:gd name="connsiteY33" fmla="*/ 1378430 h 1393419"/>
                <a:gd name="connsiteX34" fmla="*/ 914400 w 1637731"/>
                <a:gd name="connsiteY34" fmla="*/ 1337487 h 1393419"/>
                <a:gd name="connsiteX35" fmla="*/ 805205 w 1637731"/>
                <a:gd name="connsiteY35" fmla="*/ 909913 h 1393419"/>
                <a:gd name="connsiteX36" fmla="*/ 1119116 w 1637731"/>
                <a:gd name="connsiteY36" fmla="*/ 1255600 h 1393419"/>
                <a:gd name="connsiteX37" fmla="*/ 1173707 w 1637731"/>
                <a:gd name="connsiteY37" fmla="*/ 1173714 h 1393419"/>
                <a:gd name="connsiteX38" fmla="*/ 1201003 w 1637731"/>
                <a:gd name="connsiteY38" fmla="*/ 1132771 h 1393419"/>
                <a:gd name="connsiteX39" fmla="*/ 1296537 w 1637731"/>
                <a:gd name="connsiteY39" fmla="*/ 1105475 h 1393419"/>
                <a:gd name="connsiteX40" fmla="*/ 1323833 w 1637731"/>
                <a:gd name="connsiteY40" fmla="*/ 1064532 h 1393419"/>
                <a:gd name="connsiteX41" fmla="*/ 1460310 w 1637731"/>
                <a:gd name="connsiteY41" fmla="*/ 1037236 h 1393419"/>
                <a:gd name="connsiteX42" fmla="*/ 1487606 w 1637731"/>
                <a:gd name="connsiteY42" fmla="*/ 996293 h 1393419"/>
                <a:gd name="connsiteX43" fmla="*/ 1528549 w 1637731"/>
                <a:gd name="connsiteY43" fmla="*/ 914406 h 1393419"/>
                <a:gd name="connsiteX44" fmla="*/ 1542197 w 1637731"/>
                <a:gd name="connsiteY44" fmla="*/ 846168 h 1393419"/>
                <a:gd name="connsiteX45" fmla="*/ 1583140 w 1637731"/>
                <a:gd name="connsiteY45" fmla="*/ 832520 h 1393419"/>
                <a:gd name="connsiteX46" fmla="*/ 1637731 w 1637731"/>
                <a:gd name="connsiteY46" fmla="*/ 818872 h 1393419"/>
                <a:gd name="connsiteX47" fmla="*/ 1097134 w 1637731"/>
                <a:gd name="connsiteY47" fmla="*/ 567732 h 1393419"/>
                <a:gd name="connsiteX48" fmla="*/ 1446663 w 1637731"/>
                <a:gd name="connsiteY48" fmla="*/ 341200 h 1393419"/>
                <a:gd name="connsiteX49" fmla="*/ 1460310 w 1637731"/>
                <a:gd name="connsiteY49" fmla="*/ 300257 h 1393419"/>
                <a:gd name="connsiteX50" fmla="*/ 1514901 w 1637731"/>
                <a:gd name="connsiteY50" fmla="*/ 218371 h 1393419"/>
                <a:gd name="connsiteX51" fmla="*/ 1473958 w 1637731"/>
                <a:gd name="connsiteY51" fmla="*/ 191075 h 1393419"/>
                <a:gd name="connsiteX52" fmla="*/ 1433015 w 1637731"/>
                <a:gd name="connsiteY52" fmla="*/ 177427 h 1393419"/>
                <a:gd name="connsiteX53" fmla="*/ 1419367 w 1637731"/>
                <a:gd name="connsiteY53" fmla="*/ 81893 h 1393419"/>
                <a:gd name="connsiteX54" fmla="*/ 1378424 w 1637731"/>
                <a:gd name="connsiteY54" fmla="*/ 40950 h 1393419"/>
                <a:gd name="connsiteX55" fmla="*/ 1241946 w 1637731"/>
                <a:gd name="connsiteY55" fmla="*/ 13654 h 1393419"/>
                <a:gd name="connsiteX56" fmla="*/ 1187355 w 1637731"/>
                <a:gd name="connsiteY56" fmla="*/ 6 h 1393419"/>
                <a:gd name="connsiteX0" fmla="*/ 1187355 w 1609164"/>
                <a:gd name="connsiteY0" fmla="*/ 6 h 1393419"/>
                <a:gd name="connsiteX1" fmla="*/ 1091821 w 1609164"/>
                <a:gd name="connsiteY1" fmla="*/ 13654 h 1393419"/>
                <a:gd name="connsiteX2" fmla="*/ 1078173 w 1609164"/>
                <a:gd name="connsiteY2" fmla="*/ 54597 h 1393419"/>
                <a:gd name="connsiteX3" fmla="*/ 1064525 w 1609164"/>
                <a:gd name="connsiteY3" fmla="*/ 109189 h 1393419"/>
                <a:gd name="connsiteX4" fmla="*/ 914400 w 1609164"/>
                <a:gd name="connsiteY4" fmla="*/ 150132 h 1393419"/>
                <a:gd name="connsiteX5" fmla="*/ 859809 w 1609164"/>
                <a:gd name="connsiteY5" fmla="*/ 232018 h 1393419"/>
                <a:gd name="connsiteX6" fmla="*/ 777922 w 1609164"/>
                <a:gd name="connsiteY6" fmla="*/ 259314 h 1393419"/>
                <a:gd name="connsiteX7" fmla="*/ 736979 w 1609164"/>
                <a:gd name="connsiteY7" fmla="*/ 272962 h 1393419"/>
                <a:gd name="connsiteX8" fmla="*/ 696036 w 1609164"/>
                <a:gd name="connsiteY8" fmla="*/ 300257 h 1393419"/>
                <a:gd name="connsiteX9" fmla="*/ 682388 w 1609164"/>
                <a:gd name="connsiteY9" fmla="*/ 341200 h 1393419"/>
                <a:gd name="connsiteX10" fmla="*/ 450376 w 1609164"/>
                <a:gd name="connsiteY10" fmla="*/ 545917 h 1393419"/>
                <a:gd name="connsiteX11" fmla="*/ 368489 w 1609164"/>
                <a:gd name="connsiteY11" fmla="*/ 573212 h 1393419"/>
                <a:gd name="connsiteX12" fmla="*/ 327546 w 1609164"/>
                <a:gd name="connsiteY12" fmla="*/ 586860 h 1393419"/>
                <a:gd name="connsiteX13" fmla="*/ 259307 w 1609164"/>
                <a:gd name="connsiteY13" fmla="*/ 668747 h 1393419"/>
                <a:gd name="connsiteX14" fmla="*/ 245660 w 1609164"/>
                <a:gd name="connsiteY14" fmla="*/ 709690 h 1393419"/>
                <a:gd name="connsiteX15" fmla="*/ 204716 w 1609164"/>
                <a:gd name="connsiteY15" fmla="*/ 723338 h 1393419"/>
                <a:gd name="connsiteX16" fmla="*/ 191069 w 1609164"/>
                <a:gd name="connsiteY16" fmla="*/ 859815 h 1393419"/>
                <a:gd name="connsiteX17" fmla="*/ 150125 w 1609164"/>
                <a:gd name="connsiteY17" fmla="*/ 887111 h 1393419"/>
                <a:gd name="connsiteX18" fmla="*/ 68239 w 1609164"/>
                <a:gd name="connsiteY18" fmla="*/ 928054 h 1393419"/>
                <a:gd name="connsiteX19" fmla="*/ 54591 w 1609164"/>
                <a:gd name="connsiteY19" fmla="*/ 968997 h 1393419"/>
                <a:gd name="connsiteX20" fmla="*/ 27295 w 1609164"/>
                <a:gd name="connsiteY20" fmla="*/ 1064532 h 1393419"/>
                <a:gd name="connsiteX21" fmla="*/ 0 w 1609164"/>
                <a:gd name="connsiteY21" fmla="*/ 1105475 h 1393419"/>
                <a:gd name="connsiteX22" fmla="*/ 40943 w 1609164"/>
                <a:gd name="connsiteY22" fmla="*/ 1132771 h 1393419"/>
                <a:gd name="connsiteX23" fmla="*/ 81886 w 1609164"/>
                <a:gd name="connsiteY23" fmla="*/ 1255600 h 1393419"/>
                <a:gd name="connsiteX24" fmla="*/ 122830 w 1609164"/>
                <a:gd name="connsiteY24" fmla="*/ 1269248 h 1393419"/>
                <a:gd name="connsiteX25" fmla="*/ 232012 w 1609164"/>
                <a:gd name="connsiteY25" fmla="*/ 1255600 h 1393419"/>
                <a:gd name="connsiteX26" fmla="*/ 272955 w 1609164"/>
                <a:gd name="connsiteY26" fmla="*/ 1241953 h 1393419"/>
                <a:gd name="connsiteX27" fmla="*/ 368489 w 1609164"/>
                <a:gd name="connsiteY27" fmla="*/ 1255600 h 1393419"/>
                <a:gd name="connsiteX28" fmla="*/ 573206 w 1609164"/>
                <a:gd name="connsiteY28" fmla="*/ 1296544 h 1393419"/>
                <a:gd name="connsiteX29" fmla="*/ 627797 w 1609164"/>
                <a:gd name="connsiteY29" fmla="*/ 1310192 h 1393419"/>
                <a:gd name="connsiteX30" fmla="*/ 668740 w 1609164"/>
                <a:gd name="connsiteY30" fmla="*/ 1337487 h 1393419"/>
                <a:gd name="connsiteX31" fmla="*/ 750627 w 1609164"/>
                <a:gd name="connsiteY31" fmla="*/ 1351135 h 1393419"/>
                <a:gd name="connsiteX32" fmla="*/ 805218 w 1609164"/>
                <a:gd name="connsiteY32" fmla="*/ 1364783 h 1393419"/>
                <a:gd name="connsiteX33" fmla="*/ 887104 w 1609164"/>
                <a:gd name="connsiteY33" fmla="*/ 1378430 h 1393419"/>
                <a:gd name="connsiteX34" fmla="*/ 914400 w 1609164"/>
                <a:gd name="connsiteY34" fmla="*/ 1337487 h 1393419"/>
                <a:gd name="connsiteX35" fmla="*/ 805205 w 1609164"/>
                <a:gd name="connsiteY35" fmla="*/ 909913 h 1393419"/>
                <a:gd name="connsiteX36" fmla="*/ 1119116 w 1609164"/>
                <a:gd name="connsiteY36" fmla="*/ 1255600 h 1393419"/>
                <a:gd name="connsiteX37" fmla="*/ 1173707 w 1609164"/>
                <a:gd name="connsiteY37" fmla="*/ 1173714 h 1393419"/>
                <a:gd name="connsiteX38" fmla="*/ 1201003 w 1609164"/>
                <a:gd name="connsiteY38" fmla="*/ 1132771 h 1393419"/>
                <a:gd name="connsiteX39" fmla="*/ 1296537 w 1609164"/>
                <a:gd name="connsiteY39" fmla="*/ 1105475 h 1393419"/>
                <a:gd name="connsiteX40" fmla="*/ 1323833 w 1609164"/>
                <a:gd name="connsiteY40" fmla="*/ 1064532 h 1393419"/>
                <a:gd name="connsiteX41" fmla="*/ 1460310 w 1609164"/>
                <a:gd name="connsiteY41" fmla="*/ 1037236 h 1393419"/>
                <a:gd name="connsiteX42" fmla="*/ 1487606 w 1609164"/>
                <a:gd name="connsiteY42" fmla="*/ 996293 h 1393419"/>
                <a:gd name="connsiteX43" fmla="*/ 1528549 w 1609164"/>
                <a:gd name="connsiteY43" fmla="*/ 914406 h 1393419"/>
                <a:gd name="connsiteX44" fmla="*/ 1542197 w 1609164"/>
                <a:gd name="connsiteY44" fmla="*/ 846168 h 1393419"/>
                <a:gd name="connsiteX45" fmla="*/ 1583140 w 1609164"/>
                <a:gd name="connsiteY45" fmla="*/ 832520 h 1393419"/>
                <a:gd name="connsiteX46" fmla="*/ 1097134 w 1609164"/>
                <a:gd name="connsiteY46" fmla="*/ 567732 h 1393419"/>
                <a:gd name="connsiteX47" fmla="*/ 1446663 w 1609164"/>
                <a:gd name="connsiteY47" fmla="*/ 341200 h 1393419"/>
                <a:gd name="connsiteX48" fmla="*/ 1460310 w 1609164"/>
                <a:gd name="connsiteY48" fmla="*/ 300257 h 1393419"/>
                <a:gd name="connsiteX49" fmla="*/ 1514901 w 1609164"/>
                <a:gd name="connsiteY49" fmla="*/ 218371 h 1393419"/>
                <a:gd name="connsiteX50" fmla="*/ 1473958 w 1609164"/>
                <a:gd name="connsiteY50" fmla="*/ 191075 h 1393419"/>
                <a:gd name="connsiteX51" fmla="*/ 1433015 w 1609164"/>
                <a:gd name="connsiteY51" fmla="*/ 177427 h 1393419"/>
                <a:gd name="connsiteX52" fmla="*/ 1419367 w 1609164"/>
                <a:gd name="connsiteY52" fmla="*/ 81893 h 1393419"/>
                <a:gd name="connsiteX53" fmla="*/ 1378424 w 1609164"/>
                <a:gd name="connsiteY53" fmla="*/ 40950 h 1393419"/>
                <a:gd name="connsiteX54" fmla="*/ 1241946 w 1609164"/>
                <a:gd name="connsiteY54" fmla="*/ 13654 h 1393419"/>
                <a:gd name="connsiteX55" fmla="*/ 1187355 w 1609164"/>
                <a:gd name="connsiteY55" fmla="*/ 6 h 1393419"/>
                <a:gd name="connsiteX0" fmla="*/ 1187355 w 1571823"/>
                <a:gd name="connsiteY0" fmla="*/ 6 h 1393419"/>
                <a:gd name="connsiteX1" fmla="*/ 1091821 w 1571823"/>
                <a:gd name="connsiteY1" fmla="*/ 13654 h 1393419"/>
                <a:gd name="connsiteX2" fmla="*/ 1078173 w 1571823"/>
                <a:gd name="connsiteY2" fmla="*/ 54597 h 1393419"/>
                <a:gd name="connsiteX3" fmla="*/ 1064525 w 1571823"/>
                <a:gd name="connsiteY3" fmla="*/ 109189 h 1393419"/>
                <a:gd name="connsiteX4" fmla="*/ 914400 w 1571823"/>
                <a:gd name="connsiteY4" fmla="*/ 150132 h 1393419"/>
                <a:gd name="connsiteX5" fmla="*/ 859809 w 1571823"/>
                <a:gd name="connsiteY5" fmla="*/ 232018 h 1393419"/>
                <a:gd name="connsiteX6" fmla="*/ 777922 w 1571823"/>
                <a:gd name="connsiteY6" fmla="*/ 259314 h 1393419"/>
                <a:gd name="connsiteX7" fmla="*/ 736979 w 1571823"/>
                <a:gd name="connsiteY7" fmla="*/ 272962 h 1393419"/>
                <a:gd name="connsiteX8" fmla="*/ 696036 w 1571823"/>
                <a:gd name="connsiteY8" fmla="*/ 300257 h 1393419"/>
                <a:gd name="connsiteX9" fmla="*/ 682388 w 1571823"/>
                <a:gd name="connsiteY9" fmla="*/ 341200 h 1393419"/>
                <a:gd name="connsiteX10" fmla="*/ 450376 w 1571823"/>
                <a:gd name="connsiteY10" fmla="*/ 545917 h 1393419"/>
                <a:gd name="connsiteX11" fmla="*/ 368489 w 1571823"/>
                <a:gd name="connsiteY11" fmla="*/ 573212 h 1393419"/>
                <a:gd name="connsiteX12" fmla="*/ 327546 w 1571823"/>
                <a:gd name="connsiteY12" fmla="*/ 586860 h 1393419"/>
                <a:gd name="connsiteX13" fmla="*/ 259307 w 1571823"/>
                <a:gd name="connsiteY13" fmla="*/ 668747 h 1393419"/>
                <a:gd name="connsiteX14" fmla="*/ 245660 w 1571823"/>
                <a:gd name="connsiteY14" fmla="*/ 709690 h 1393419"/>
                <a:gd name="connsiteX15" fmla="*/ 204716 w 1571823"/>
                <a:gd name="connsiteY15" fmla="*/ 723338 h 1393419"/>
                <a:gd name="connsiteX16" fmla="*/ 191069 w 1571823"/>
                <a:gd name="connsiteY16" fmla="*/ 859815 h 1393419"/>
                <a:gd name="connsiteX17" fmla="*/ 150125 w 1571823"/>
                <a:gd name="connsiteY17" fmla="*/ 887111 h 1393419"/>
                <a:gd name="connsiteX18" fmla="*/ 68239 w 1571823"/>
                <a:gd name="connsiteY18" fmla="*/ 928054 h 1393419"/>
                <a:gd name="connsiteX19" fmla="*/ 54591 w 1571823"/>
                <a:gd name="connsiteY19" fmla="*/ 968997 h 1393419"/>
                <a:gd name="connsiteX20" fmla="*/ 27295 w 1571823"/>
                <a:gd name="connsiteY20" fmla="*/ 1064532 h 1393419"/>
                <a:gd name="connsiteX21" fmla="*/ 0 w 1571823"/>
                <a:gd name="connsiteY21" fmla="*/ 1105475 h 1393419"/>
                <a:gd name="connsiteX22" fmla="*/ 40943 w 1571823"/>
                <a:gd name="connsiteY22" fmla="*/ 1132771 h 1393419"/>
                <a:gd name="connsiteX23" fmla="*/ 81886 w 1571823"/>
                <a:gd name="connsiteY23" fmla="*/ 1255600 h 1393419"/>
                <a:gd name="connsiteX24" fmla="*/ 122830 w 1571823"/>
                <a:gd name="connsiteY24" fmla="*/ 1269248 h 1393419"/>
                <a:gd name="connsiteX25" fmla="*/ 232012 w 1571823"/>
                <a:gd name="connsiteY25" fmla="*/ 1255600 h 1393419"/>
                <a:gd name="connsiteX26" fmla="*/ 272955 w 1571823"/>
                <a:gd name="connsiteY26" fmla="*/ 1241953 h 1393419"/>
                <a:gd name="connsiteX27" fmla="*/ 368489 w 1571823"/>
                <a:gd name="connsiteY27" fmla="*/ 1255600 h 1393419"/>
                <a:gd name="connsiteX28" fmla="*/ 573206 w 1571823"/>
                <a:gd name="connsiteY28" fmla="*/ 1296544 h 1393419"/>
                <a:gd name="connsiteX29" fmla="*/ 627797 w 1571823"/>
                <a:gd name="connsiteY29" fmla="*/ 1310192 h 1393419"/>
                <a:gd name="connsiteX30" fmla="*/ 668740 w 1571823"/>
                <a:gd name="connsiteY30" fmla="*/ 1337487 h 1393419"/>
                <a:gd name="connsiteX31" fmla="*/ 750627 w 1571823"/>
                <a:gd name="connsiteY31" fmla="*/ 1351135 h 1393419"/>
                <a:gd name="connsiteX32" fmla="*/ 805218 w 1571823"/>
                <a:gd name="connsiteY32" fmla="*/ 1364783 h 1393419"/>
                <a:gd name="connsiteX33" fmla="*/ 887104 w 1571823"/>
                <a:gd name="connsiteY33" fmla="*/ 1378430 h 1393419"/>
                <a:gd name="connsiteX34" fmla="*/ 914400 w 1571823"/>
                <a:gd name="connsiteY34" fmla="*/ 1337487 h 1393419"/>
                <a:gd name="connsiteX35" fmla="*/ 805205 w 1571823"/>
                <a:gd name="connsiteY35" fmla="*/ 909913 h 1393419"/>
                <a:gd name="connsiteX36" fmla="*/ 1119116 w 1571823"/>
                <a:gd name="connsiteY36" fmla="*/ 1255600 h 1393419"/>
                <a:gd name="connsiteX37" fmla="*/ 1173707 w 1571823"/>
                <a:gd name="connsiteY37" fmla="*/ 1173714 h 1393419"/>
                <a:gd name="connsiteX38" fmla="*/ 1201003 w 1571823"/>
                <a:gd name="connsiteY38" fmla="*/ 1132771 h 1393419"/>
                <a:gd name="connsiteX39" fmla="*/ 1296537 w 1571823"/>
                <a:gd name="connsiteY39" fmla="*/ 1105475 h 1393419"/>
                <a:gd name="connsiteX40" fmla="*/ 1323833 w 1571823"/>
                <a:gd name="connsiteY40" fmla="*/ 1064532 h 1393419"/>
                <a:gd name="connsiteX41" fmla="*/ 1460310 w 1571823"/>
                <a:gd name="connsiteY41" fmla="*/ 1037236 h 1393419"/>
                <a:gd name="connsiteX42" fmla="*/ 1487606 w 1571823"/>
                <a:gd name="connsiteY42" fmla="*/ 996293 h 1393419"/>
                <a:gd name="connsiteX43" fmla="*/ 1528549 w 1571823"/>
                <a:gd name="connsiteY43" fmla="*/ 914406 h 1393419"/>
                <a:gd name="connsiteX44" fmla="*/ 1542197 w 1571823"/>
                <a:gd name="connsiteY44" fmla="*/ 846168 h 1393419"/>
                <a:gd name="connsiteX45" fmla="*/ 1097134 w 1571823"/>
                <a:gd name="connsiteY45" fmla="*/ 567732 h 1393419"/>
                <a:gd name="connsiteX46" fmla="*/ 1446663 w 1571823"/>
                <a:gd name="connsiteY46" fmla="*/ 341200 h 1393419"/>
                <a:gd name="connsiteX47" fmla="*/ 1460310 w 1571823"/>
                <a:gd name="connsiteY47" fmla="*/ 300257 h 1393419"/>
                <a:gd name="connsiteX48" fmla="*/ 1514901 w 1571823"/>
                <a:gd name="connsiteY48" fmla="*/ 218371 h 1393419"/>
                <a:gd name="connsiteX49" fmla="*/ 1473958 w 1571823"/>
                <a:gd name="connsiteY49" fmla="*/ 191075 h 1393419"/>
                <a:gd name="connsiteX50" fmla="*/ 1433015 w 1571823"/>
                <a:gd name="connsiteY50" fmla="*/ 177427 h 1393419"/>
                <a:gd name="connsiteX51" fmla="*/ 1419367 w 1571823"/>
                <a:gd name="connsiteY51" fmla="*/ 81893 h 1393419"/>
                <a:gd name="connsiteX52" fmla="*/ 1378424 w 1571823"/>
                <a:gd name="connsiteY52" fmla="*/ 40950 h 1393419"/>
                <a:gd name="connsiteX53" fmla="*/ 1241946 w 1571823"/>
                <a:gd name="connsiteY53" fmla="*/ 13654 h 1393419"/>
                <a:gd name="connsiteX54" fmla="*/ 1187355 w 1571823"/>
                <a:gd name="connsiteY54" fmla="*/ 6 h 1393419"/>
                <a:gd name="connsiteX0" fmla="*/ 1187355 w 1528548"/>
                <a:gd name="connsiteY0" fmla="*/ 6 h 1393419"/>
                <a:gd name="connsiteX1" fmla="*/ 1091821 w 1528548"/>
                <a:gd name="connsiteY1" fmla="*/ 13654 h 1393419"/>
                <a:gd name="connsiteX2" fmla="*/ 1078173 w 1528548"/>
                <a:gd name="connsiteY2" fmla="*/ 54597 h 1393419"/>
                <a:gd name="connsiteX3" fmla="*/ 1064525 w 1528548"/>
                <a:gd name="connsiteY3" fmla="*/ 109189 h 1393419"/>
                <a:gd name="connsiteX4" fmla="*/ 914400 w 1528548"/>
                <a:gd name="connsiteY4" fmla="*/ 150132 h 1393419"/>
                <a:gd name="connsiteX5" fmla="*/ 859809 w 1528548"/>
                <a:gd name="connsiteY5" fmla="*/ 232018 h 1393419"/>
                <a:gd name="connsiteX6" fmla="*/ 777922 w 1528548"/>
                <a:gd name="connsiteY6" fmla="*/ 259314 h 1393419"/>
                <a:gd name="connsiteX7" fmla="*/ 736979 w 1528548"/>
                <a:gd name="connsiteY7" fmla="*/ 272962 h 1393419"/>
                <a:gd name="connsiteX8" fmla="*/ 696036 w 1528548"/>
                <a:gd name="connsiteY8" fmla="*/ 300257 h 1393419"/>
                <a:gd name="connsiteX9" fmla="*/ 682388 w 1528548"/>
                <a:gd name="connsiteY9" fmla="*/ 341200 h 1393419"/>
                <a:gd name="connsiteX10" fmla="*/ 450376 w 1528548"/>
                <a:gd name="connsiteY10" fmla="*/ 545917 h 1393419"/>
                <a:gd name="connsiteX11" fmla="*/ 368489 w 1528548"/>
                <a:gd name="connsiteY11" fmla="*/ 573212 h 1393419"/>
                <a:gd name="connsiteX12" fmla="*/ 327546 w 1528548"/>
                <a:gd name="connsiteY12" fmla="*/ 586860 h 1393419"/>
                <a:gd name="connsiteX13" fmla="*/ 259307 w 1528548"/>
                <a:gd name="connsiteY13" fmla="*/ 668747 h 1393419"/>
                <a:gd name="connsiteX14" fmla="*/ 245660 w 1528548"/>
                <a:gd name="connsiteY14" fmla="*/ 709690 h 1393419"/>
                <a:gd name="connsiteX15" fmla="*/ 204716 w 1528548"/>
                <a:gd name="connsiteY15" fmla="*/ 723338 h 1393419"/>
                <a:gd name="connsiteX16" fmla="*/ 191069 w 1528548"/>
                <a:gd name="connsiteY16" fmla="*/ 859815 h 1393419"/>
                <a:gd name="connsiteX17" fmla="*/ 150125 w 1528548"/>
                <a:gd name="connsiteY17" fmla="*/ 887111 h 1393419"/>
                <a:gd name="connsiteX18" fmla="*/ 68239 w 1528548"/>
                <a:gd name="connsiteY18" fmla="*/ 928054 h 1393419"/>
                <a:gd name="connsiteX19" fmla="*/ 54591 w 1528548"/>
                <a:gd name="connsiteY19" fmla="*/ 968997 h 1393419"/>
                <a:gd name="connsiteX20" fmla="*/ 27295 w 1528548"/>
                <a:gd name="connsiteY20" fmla="*/ 1064532 h 1393419"/>
                <a:gd name="connsiteX21" fmla="*/ 0 w 1528548"/>
                <a:gd name="connsiteY21" fmla="*/ 1105475 h 1393419"/>
                <a:gd name="connsiteX22" fmla="*/ 40943 w 1528548"/>
                <a:gd name="connsiteY22" fmla="*/ 1132771 h 1393419"/>
                <a:gd name="connsiteX23" fmla="*/ 81886 w 1528548"/>
                <a:gd name="connsiteY23" fmla="*/ 1255600 h 1393419"/>
                <a:gd name="connsiteX24" fmla="*/ 122830 w 1528548"/>
                <a:gd name="connsiteY24" fmla="*/ 1269248 h 1393419"/>
                <a:gd name="connsiteX25" fmla="*/ 232012 w 1528548"/>
                <a:gd name="connsiteY25" fmla="*/ 1255600 h 1393419"/>
                <a:gd name="connsiteX26" fmla="*/ 272955 w 1528548"/>
                <a:gd name="connsiteY26" fmla="*/ 1241953 h 1393419"/>
                <a:gd name="connsiteX27" fmla="*/ 368489 w 1528548"/>
                <a:gd name="connsiteY27" fmla="*/ 1255600 h 1393419"/>
                <a:gd name="connsiteX28" fmla="*/ 573206 w 1528548"/>
                <a:gd name="connsiteY28" fmla="*/ 1296544 h 1393419"/>
                <a:gd name="connsiteX29" fmla="*/ 627797 w 1528548"/>
                <a:gd name="connsiteY29" fmla="*/ 1310192 h 1393419"/>
                <a:gd name="connsiteX30" fmla="*/ 668740 w 1528548"/>
                <a:gd name="connsiteY30" fmla="*/ 1337487 h 1393419"/>
                <a:gd name="connsiteX31" fmla="*/ 750627 w 1528548"/>
                <a:gd name="connsiteY31" fmla="*/ 1351135 h 1393419"/>
                <a:gd name="connsiteX32" fmla="*/ 805218 w 1528548"/>
                <a:gd name="connsiteY32" fmla="*/ 1364783 h 1393419"/>
                <a:gd name="connsiteX33" fmla="*/ 887104 w 1528548"/>
                <a:gd name="connsiteY33" fmla="*/ 1378430 h 1393419"/>
                <a:gd name="connsiteX34" fmla="*/ 914400 w 1528548"/>
                <a:gd name="connsiteY34" fmla="*/ 1337487 h 1393419"/>
                <a:gd name="connsiteX35" fmla="*/ 805205 w 1528548"/>
                <a:gd name="connsiteY35" fmla="*/ 909913 h 1393419"/>
                <a:gd name="connsiteX36" fmla="*/ 1119116 w 1528548"/>
                <a:gd name="connsiteY36" fmla="*/ 1255600 h 1393419"/>
                <a:gd name="connsiteX37" fmla="*/ 1173707 w 1528548"/>
                <a:gd name="connsiteY37" fmla="*/ 1173714 h 1393419"/>
                <a:gd name="connsiteX38" fmla="*/ 1201003 w 1528548"/>
                <a:gd name="connsiteY38" fmla="*/ 1132771 h 1393419"/>
                <a:gd name="connsiteX39" fmla="*/ 1296537 w 1528548"/>
                <a:gd name="connsiteY39" fmla="*/ 1105475 h 1393419"/>
                <a:gd name="connsiteX40" fmla="*/ 1323833 w 1528548"/>
                <a:gd name="connsiteY40" fmla="*/ 1064532 h 1393419"/>
                <a:gd name="connsiteX41" fmla="*/ 1460310 w 1528548"/>
                <a:gd name="connsiteY41" fmla="*/ 1037236 h 1393419"/>
                <a:gd name="connsiteX42" fmla="*/ 1487606 w 1528548"/>
                <a:gd name="connsiteY42" fmla="*/ 996293 h 1393419"/>
                <a:gd name="connsiteX43" fmla="*/ 1528549 w 1528548"/>
                <a:gd name="connsiteY43" fmla="*/ 914406 h 1393419"/>
                <a:gd name="connsiteX44" fmla="*/ 1097134 w 1528548"/>
                <a:gd name="connsiteY44" fmla="*/ 567732 h 1393419"/>
                <a:gd name="connsiteX45" fmla="*/ 1446663 w 1528548"/>
                <a:gd name="connsiteY45" fmla="*/ 341200 h 1393419"/>
                <a:gd name="connsiteX46" fmla="*/ 1460310 w 1528548"/>
                <a:gd name="connsiteY46" fmla="*/ 300257 h 1393419"/>
                <a:gd name="connsiteX47" fmla="*/ 1514901 w 1528548"/>
                <a:gd name="connsiteY47" fmla="*/ 218371 h 1393419"/>
                <a:gd name="connsiteX48" fmla="*/ 1473958 w 1528548"/>
                <a:gd name="connsiteY48" fmla="*/ 191075 h 1393419"/>
                <a:gd name="connsiteX49" fmla="*/ 1433015 w 1528548"/>
                <a:gd name="connsiteY49" fmla="*/ 177427 h 1393419"/>
                <a:gd name="connsiteX50" fmla="*/ 1419367 w 1528548"/>
                <a:gd name="connsiteY50" fmla="*/ 81893 h 1393419"/>
                <a:gd name="connsiteX51" fmla="*/ 1378424 w 1528548"/>
                <a:gd name="connsiteY51" fmla="*/ 40950 h 1393419"/>
                <a:gd name="connsiteX52" fmla="*/ 1241946 w 1528548"/>
                <a:gd name="connsiteY52" fmla="*/ 13654 h 1393419"/>
                <a:gd name="connsiteX53" fmla="*/ 1187355 w 1528548"/>
                <a:gd name="connsiteY53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323833 w 1514901"/>
                <a:gd name="connsiteY40" fmla="*/ 1064532 h 1393419"/>
                <a:gd name="connsiteX41" fmla="*/ 1460310 w 1514901"/>
                <a:gd name="connsiteY41" fmla="*/ 1037236 h 1393419"/>
                <a:gd name="connsiteX42" fmla="*/ 1487606 w 1514901"/>
                <a:gd name="connsiteY42" fmla="*/ 996293 h 1393419"/>
                <a:gd name="connsiteX43" fmla="*/ 1097134 w 1514901"/>
                <a:gd name="connsiteY43" fmla="*/ 567732 h 1393419"/>
                <a:gd name="connsiteX44" fmla="*/ 1446663 w 1514901"/>
                <a:gd name="connsiteY44" fmla="*/ 341200 h 1393419"/>
                <a:gd name="connsiteX45" fmla="*/ 1460310 w 1514901"/>
                <a:gd name="connsiteY45" fmla="*/ 300257 h 1393419"/>
                <a:gd name="connsiteX46" fmla="*/ 1514901 w 1514901"/>
                <a:gd name="connsiteY46" fmla="*/ 218371 h 1393419"/>
                <a:gd name="connsiteX47" fmla="*/ 1473958 w 1514901"/>
                <a:gd name="connsiteY47" fmla="*/ 191075 h 1393419"/>
                <a:gd name="connsiteX48" fmla="*/ 1433015 w 1514901"/>
                <a:gd name="connsiteY48" fmla="*/ 177427 h 1393419"/>
                <a:gd name="connsiteX49" fmla="*/ 1419367 w 1514901"/>
                <a:gd name="connsiteY49" fmla="*/ 81893 h 1393419"/>
                <a:gd name="connsiteX50" fmla="*/ 1378424 w 1514901"/>
                <a:gd name="connsiteY50" fmla="*/ 40950 h 1393419"/>
                <a:gd name="connsiteX51" fmla="*/ 1241946 w 1514901"/>
                <a:gd name="connsiteY51" fmla="*/ 13654 h 1393419"/>
                <a:gd name="connsiteX52" fmla="*/ 1187355 w 1514901"/>
                <a:gd name="connsiteY52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323833 w 1514901"/>
                <a:gd name="connsiteY40" fmla="*/ 1064532 h 1393419"/>
                <a:gd name="connsiteX41" fmla="*/ 1460310 w 1514901"/>
                <a:gd name="connsiteY41" fmla="*/ 1037236 h 1393419"/>
                <a:gd name="connsiteX42" fmla="*/ 1097134 w 1514901"/>
                <a:gd name="connsiteY42" fmla="*/ 567732 h 1393419"/>
                <a:gd name="connsiteX43" fmla="*/ 1446663 w 1514901"/>
                <a:gd name="connsiteY43" fmla="*/ 341200 h 1393419"/>
                <a:gd name="connsiteX44" fmla="*/ 1460310 w 1514901"/>
                <a:gd name="connsiteY44" fmla="*/ 300257 h 1393419"/>
                <a:gd name="connsiteX45" fmla="*/ 1514901 w 1514901"/>
                <a:gd name="connsiteY45" fmla="*/ 218371 h 1393419"/>
                <a:gd name="connsiteX46" fmla="*/ 1473958 w 1514901"/>
                <a:gd name="connsiteY46" fmla="*/ 191075 h 1393419"/>
                <a:gd name="connsiteX47" fmla="*/ 1433015 w 1514901"/>
                <a:gd name="connsiteY47" fmla="*/ 177427 h 1393419"/>
                <a:gd name="connsiteX48" fmla="*/ 1419367 w 1514901"/>
                <a:gd name="connsiteY48" fmla="*/ 81893 h 1393419"/>
                <a:gd name="connsiteX49" fmla="*/ 1378424 w 1514901"/>
                <a:gd name="connsiteY49" fmla="*/ 40950 h 1393419"/>
                <a:gd name="connsiteX50" fmla="*/ 1241946 w 1514901"/>
                <a:gd name="connsiteY50" fmla="*/ 13654 h 1393419"/>
                <a:gd name="connsiteX51" fmla="*/ 1187355 w 1514901"/>
                <a:gd name="connsiteY51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323833 w 1514901"/>
                <a:gd name="connsiteY40" fmla="*/ 1064532 h 1393419"/>
                <a:gd name="connsiteX41" fmla="*/ 1097134 w 1514901"/>
                <a:gd name="connsiteY41" fmla="*/ 567732 h 1393419"/>
                <a:gd name="connsiteX42" fmla="*/ 1446663 w 1514901"/>
                <a:gd name="connsiteY42" fmla="*/ 341200 h 1393419"/>
                <a:gd name="connsiteX43" fmla="*/ 1460310 w 1514901"/>
                <a:gd name="connsiteY43" fmla="*/ 300257 h 1393419"/>
                <a:gd name="connsiteX44" fmla="*/ 1514901 w 1514901"/>
                <a:gd name="connsiteY44" fmla="*/ 218371 h 1393419"/>
                <a:gd name="connsiteX45" fmla="*/ 1473958 w 1514901"/>
                <a:gd name="connsiteY45" fmla="*/ 191075 h 1393419"/>
                <a:gd name="connsiteX46" fmla="*/ 1433015 w 1514901"/>
                <a:gd name="connsiteY46" fmla="*/ 177427 h 1393419"/>
                <a:gd name="connsiteX47" fmla="*/ 1419367 w 1514901"/>
                <a:gd name="connsiteY47" fmla="*/ 81893 h 1393419"/>
                <a:gd name="connsiteX48" fmla="*/ 1378424 w 1514901"/>
                <a:gd name="connsiteY48" fmla="*/ 40950 h 1393419"/>
                <a:gd name="connsiteX49" fmla="*/ 1241946 w 1514901"/>
                <a:gd name="connsiteY49" fmla="*/ 13654 h 1393419"/>
                <a:gd name="connsiteX50" fmla="*/ 1187355 w 1514901"/>
                <a:gd name="connsiteY50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097134 w 1514901"/>
                <a:gd name="connsiteY40" fmla="*/ 567732 h 1393419"/>
                <a:gd name="connsiteX41" fmla="*/ 1446663 w 1514901"/>
                <a:gd name="connsiteY41" fmla="*/ 341200 h 1393419"/>
                <a:gd name="connsiteX42" fmla="*/ 1460310 w 1514901"/>
                <a:gd name="connsiteY42" fmla="*/ 300257 h 1393419"/>
                <a:gd name="connsiteX43" fmla="*/ 1514901 w 1514901"/>
                <a:gd name="connsiteY43" fmla="*/ 218371 h 1393419"/>
                <a:gd name="connsiteX44" fmla="*/ 1473958 w 1514901"/>
                <a:gd name="connsiteY44" fmla="*/ 191075 h 1393419"/>
                <a:gd name="connsiteX45" fmla="*/ 1433015 w 1514901"/>
                <a:gd name="connsiteY45" fmla="*/ 177427 h 1393419"/>
                <a:gd name="connsiteX46" fmla="*/ 1419367 w 1514901"/>
                <a:gd name="connsiteY46" fmla="*/ 81893 h 1393419"/>
                <a:gd name="connsiteX47" fmla="*/ 1378424 w 1514901"/>
                <a:gd name="connsiteY47" fmla="*/ 40950 h 1393419"/>
                <a:gd name="connsiteX48" fmla="*/ 1241946 w 1514901"/>
                <a:gd name="connsiteY48" fmla="*/ 13654 h 1393419"/>
                <a:gd name="connsiteX49" fmla="*/ 1187355 w 1514901"/>
                <a:gd name="connsiteY49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097134 w 1514901"/>
                <a:gd name="connsiteY39" fmla="*/ 567732 h 1393419"/>
                <a:gd name="connsiteX40" fmla="*/ 1446663 w 1514901"/>
                <a:gd name="connsiteY40" fmla="*/ 341200 h 1393419"/>
                <a:gd name="connsiteX41" fmla="*/ 1460310 w 1514901"/>
                <a:gd name="connsiteY41" fmla="*/ 300257 h 1393419"/>
                <a:gd name="connsiteX42" fmla="*/ 1514901 w 1514901"/>
                <a:gd name="connsiteY42" fmla="*/ 218371 h 1393419"/>
                <a:gd name="connsiteX43" fmla="*/ 1473958 w 1514901"/>
                <a:gd name="connsiteY43" fmla="*/ 191075 h 1393419"/>
                <a:gd name="connsiteX44" fmla="*/ 1433015 w 1514901"/>
                <a:gd name="connsiteY44" fmla="*/ 177427 h 1393419"/>
                <a:gd name="connsiteX45" fmla="*/ 1419367 w 1514901"/>
                <a:gd name="connsiteY45" fmla="*/ 81893 h 1393419"/>
                <a:gd name="connsiteX46" fmla="*/ 1378424 w 1514901"/>
                <a:gd name="connsiteY46" fmla="*/ 40950 h 1393419"/>
                <a:gd name="connsiteX47" fmla="*/ 1241946 w 1514901"/>
                <a:gd name="connsiteY47" fmla="*/ 13654 h 1393419"/>
                <a:gd name="connsiteX48" fmla="*/ 1187355 w 1514901"/>
                <a:gd name="connsiteY48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097134 w 1514901"/>
                <a:gd name="connsiteY38" fmla="*/ 567732 h 1393419"/>
                <a:gd name="connsiteX39" fmla="*/ 1446663 w 1514901"/>
                <a:gd name="connsiteY39" fmla="*/ 341200 h 1393419"/>
                <a:gd name="connsiteX40" fmla="*/ 1460310 w 1514901"/>
                <a:gd name="connsiteY40" fmla="*/ 300257 h 1393419"/>
                <a:gd name="connsiteX41" fmla="*/ 1514901 w 1514901"/>
                <a:gd name="connsiteY41" fmla="*/ 218371 h 1393419"/>
                <a:gd name="connsiteX42" fmla="*/ 1473958 w 1514901"/>
                <a:gd name="connsiteY42" fmla="*/ 191075 h 1393419"/>
                <a:gd name="connsiteX43" fmla="*/ 1433015 w 1514901"/>
                <a:gd name="connsiteY43" fmla="*/ 177427 h 1393419"/>
                <a:gd name="connsiteX44" fmla="*/ 1419367 w 1514901"/>
                <a:gd name="connsiteY44" fmla="*/ 81893 h 1393419"/>
                <a:gd name="connsiteX45" fmla="*/ 1378424 w 1514901"/>
                <a:gd name="connsiteY45" fmla="*/ 40950 h 1393419"/>
                <a:gd name="connsiteX46" fmla="*/ 1241946 w 1514901"/>
                <a:gd name="connsiteY46" fmla="*/ 13654 h 1393419"/>
                <a:gd name="connsiteX47" fmla="*/ 1187355 w 1514901"/>
                <a:gd name="connsiteY47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097134 w 1514901"/>
                <a:gd name="connsiteY37" fmla="*/ 567732 h 1393419"/>
                <a:gd name="connsiteX38" fmla="*/ 1446663 w 1514901"/>
                <a:gd name="connsiteY38" fmla="*/ 341200 h 1393419"/>
                <a:gd name="connsiteX39" fmla="*/ 1460310 w 1514901"/>
                <a:gd name="connsiteY39" fmla="*/ 300257 h 1393419"/>
                <a:gd name="connsiteX40" fmla="*/ 1514901 w 1514901"/>
                <a:gd name="connsiteY40" fmla="*/ 218371 h 1393419"/>
                <a:gd name="connsiteX41" fmla="*/ 1473958 w 1514901"/>
                <a:gd name="connsiteY41" fmla="*/ 191075 h 1393419"/>
                <a:gd name="connsiteX42" fmla="*/ 1433015 w 1514901"/>
                <a:gd name="connsiteY42" fmla="*/ 177427 h 1393419"/>
                <a:gd name="connsiteX43" fmla="*/ 1419367 w 1514901"/>
                <a:gd name="connsiteY43" fmla="*/ 81893 h 1393419"/>
                <a:gd name="connsiteX44" fmla="*/ 1378424 w 1514901"/>
                <a:gd name="connsiteY44" fmla="*/ 40950 h 1393419"/>
                <a:gd name="connsiteX45" fmla="*/ 1241946 w 1514901"/>
                <a:gd name="connsiteY45" fmla="*/ 13654 h 1393419"/>
                <a:gd name="connsiteX46" fmla="*/ 1187355 w 1514901"/>
                <a:gd name="connsiteY46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097134 w 1514901"/>
                <a:gd name="connsiteY36" fmla="*/ 567732 h 1393419"/>
                <a:gd name="connsiteX37" fmla="*/ 1446663 w 1514901"/>
                <a:gd name="connsiteY37" fmla="*/ 341200 h 1393419"/>
                <a:gd name="connsiteX38" fmla="*/ 1460310 w 1514901"/>
                <a:gd name="connsiteY38" fmla="*/ 300257 h 1393419"/>
                <a:gd name="connsiteX39" fmla="*/ 1514901 w 1514901"/>
                <a:gd name="connsiteY39" fmla="*/ 218371 h 1393419"/>
                <a:gd name="connsiteX40" fmla="*/ 1473958 w 1514901"/>
                <a:gd name="connsiteY40" fmla="*/ 191075 h 1393419"/>
                <a:gd name="connsiteX41" fmla="*/ 1433015 w 1514901"/>
                <a:gd name="connsiteY41" fmla="*/ 177427 h 1393419"/>
                <a:gd name="connsiteX42" fmla="*/ 1419367 w 1514901"/>
                <a:gd name="connsiteY42" fmla="*/ 81893 h 1393419"/>
                <a:gd name="connsiteX43" fmla="*/ 1378424 w 1514901"/>
                <a:gd name="connsiteY43" fmla="*/ 40950 h 1393419"/>
                <a:gd name="connsiteX44" fmla="*/ 1241946 w 1514901"/>
                <a:gd name="connsiteY44" fmla="*/ 13654 h 1393419"/>
                <a:gd name="connsiteX45" fmla="*/ 1187355 w 1514901"/>
                <a:gd name="connsiteY45" fmla="*/ 6 h 1393419"/>
                <a:gd name="connsiteX0" fmla="*/ 1187355 w 1514901"/>
                <a:gd name="connsiteY0" fmla="*/ 6 h 1413400"/>
                <a:gd name="connsiteX1" fmla="*/ 1091821 w 1514901"/>
                <a:gd name="connsiteY1" fmla="*/ 13654 h 1413400"/>
                <a:gd name="connsiteX2" fmla="*/ 1078173 w 1514901"/>
                <a:gd name="connsiteY2" fmla="*/ 54597 h 1413400"/>
                <a:gd name="connsiteX3" fmla="*/ 1064525 w 1514901"/>
                <a:gd name="connsiteY3" fmla="*/ 109189 h 1413400"/>
                <a:gd name="connsiteX4" fmla="*/ 914400 w 1514901"/>
                <a:gd name="connsiteY4" fmla="*/ 150132 h 1413400"/>
                <a:gd name="connsiteX5" fmla="*/ 859809 w 1514901"/>
                <a:gd name="connsiteY5" fmla="*/ 232018 h 1413400"/>
                <a:gd name="connsiteX6" fmla="*/ 777922 w 1514901"/>
                <a:gd name="connsiteY6" fmla="*/ 259314 h 1413400"/>
                <a:gd name="connsiteX7" fmla="*/ 736979 w 1514901"/>
                <a:gd name="connsiteY7" fmla="*/ 272962 h 1413400"/>
                <a:gd name="connsiteX8" fmla="*/ 696036 w 1514901"/>
                <a:gd name="connsiteY8" fmla="*/ 300257 h 1413400"/>
                <a:gd name="connsiteX9" fmla="*/ 682388 w 1514901"/>
                <a:gd name="connsiteY9" fmla="*/ 341200 h 1413400"/>
                <a:gd name="connsiteX10" fmla="*/ 450376 w 1514901"/>
                <a:gd name="connsiteY10" fmla="*/ 545917 h 1413400"/>
                <a:gd name="connsiteX11" fmla="*/ 368489 w 1514901"/>
                <a:gd name="connsiteY11" fmla="*/ 573212 h 1413400"/>
                <a:gd name="connsiteX12" fmla="*/ 327546 w 1514901"/>
                <a:gd name="connsiteY12" fmla="*/ 586860 h 1413400"/>
                <a:gd name="connsiteX13" fmla="*/ 259307 w 1514901"/>
                <a:gd name="connsiteY13" fmla="*/ 668747 h 1413400"/>
                <a:gd name="connsiteX14" fmla="*/ 245660 w 1514901"/>
                <a:gd name="connsiteY14" fmla="*/ 709690 h 1413400"/>
                <a:gd name="connsiteX15" fmla="*/ 204716 w 1514901"/>
                <a:gd name="connsiteY15" fmla="*/ 723338 h 1413400"/>
                <a:gd name="connsiteX16" fmla="*/ 191069 w 1514901"/>
                <a:gd name="connsiteY16" fmla="*/ 859815 h 1413400"/>
                <a:gd name="connsiteX17" fmla="*/ 150125 w 1514901"/>
                <a:gd name="connsiteY17" fmla="*/ 887111 h 1413400"/>
                <a:gd name="connsiteX18" fmla="*/ 68239 w 1514901"/>
                <a:gd name="connsiteY18" fmla="*/ 928054 h 1413400"/>
                <a:gd name="connsiteX19" fmla="*/ 54591 w 1514901"/>
                <a:gd name="connsiteY19" fmla="*/ 968997 h 1413400"/>
                <a:gd name="connsiteX20" fmla="*/ 27295 w 1514901"/>
                <a:gd name="connsiteY20" fmla="*/ 1064532 h 1413400"/>
                <a:gd name="connsiteX21" fmla="*/ 0 w 1514901"/>
                <a:gd name="connsiteY21" fmla="*/ 1105475 h 1413400"/>
                <a:gd name="connsiteX22" fmla="*/ 40943 w 1514901"/>
                <a:gd name="connsiteY22" fmla="*/ 1132771 h 1413400"/>
                <a:gd name="connsiteX23" fmla="*/ 81886 w 1514901"/>
                <a:gd name="connsiteY23" fmla="*/ 1255600 h 1413400"/>
                <a:gd name="connsiteX24" fmla="*/ 122830 w 1514901"/>
                <a:gd name="connsiteY24" fmla="*/ 1269248 h 1413400"/>
                <a:gd name="connsiteX25" fmla="*/ 232012 w 1514901"/>
                <a:gd name="connsiteY25" fmla="*/ 1255600 h 1413400"/>
                <a:gd name="connsiteX26" fmla="*/ 272955 w 1514901"/>
                <a:gd name="connsiteY26" fmla="*/ 1241953 h 1413400"/>
                <a:gd name="connsiteX27" fmla="*/ 368489 w 1514901"/>
                <a:gd name="connsiteY27" fmla="*/ 1255600 h 1413400"/>
                <a:gd name="connsiteX28" fmla="*/ 573206 w 1514901"/>
                <a:gd name="connsiteY28" fmla="*/ 1296544 h 1413400"/>
                <a:gd name="connsiteX29" fmla="*/ 627797 w 1514901"/>
                <a:gd name="connsiteY29" fmla="*/ 1310192 h 1413400"/>
                <a:gd name="connsiteX30" fmla="*/ 668740 w 1514901"/>
                <a:gd name="connsiteY30" fmla="*/ 1337487 h 1413400"/>
                <a:gd name="connsiteX31" fmla="*/ 750627 w 1514901"/>
                <a:gd name="connsiteY31" fmla="*/ 1351135 h 1413400"/>
                <a:gd name="connsiteX32" fmla="*/ 805218 w 1514901"/>
                <a:gd name="connsiteY32" fmla="*/ 1364783 h 1413400"/>
                <a:gd name="connsiteX33" fmla="*/ 887104 w 1514901"/>
                <a:gd name="connsiteY33" fmla="*/ 1378430 h 1413400"/>
                <a:gd name="connsiteX34" fmla="*/ 805205 w 1514901"/>
                <a:gd name="connsiteY34" fmla="*/ 909913 h 1413400"/>
                <a:gd name="connsiteX35" fmla="*/ 1097134 w 1514901"/>
                <a:gd name="connsiteY35" fmla="*/ 567732 h 1413400"/>
                <a:gd name="connsiteX36" fmla="*/ 1446663 w 1514901"/>
                <a:gd name="connsiteY36" fmla="*/ 341200 h 1413400"/>
                <a:gd name="connsiteX37" fmla="*/ 1460310 w 1514901"/>
                <a:gd name="connsiteY37" fmla="*/ 300257 h 1413400"/>
                <a:gd name="connsiteX38" fmla="*/ 1514901 w 1514901"/>
                <a:gd name="connsiteY38" fmla="*/ 218371 h 1413400"/>
                <a:gd name="connsiteX39" fmla="*/ 1473958 w 1514901"/>
                <a:gd name="connsiteY39" fmla="*/ 191075 h 1413400"/>
                <a:gd name="connsiteX40" fmla="*/ 1433015 w 1514901"/>
                <a:gd name="connsiteY40" fmla="*/ 177427 h 1413400"/>
                <a:gd name="connsiteX41" fmla="*/ 1419367 w 1514901"/>
                <a:gd name="connsiteY41" fmla="*/ 81893 h 1413400"/>
                <a:gd name="connsiteX42" fmla="*/ 1378424 w 1514901"/>
                <a:gd name="connsiteY42" fmla="*/ 40950 h 1413400"/>
                <a:gd name="connsiteX43" fmla="*/ 1241946 w 1514901"/>
                <a:gd name="connsiteY43" fmla="*/ 13654 h 1413400"/>
                <a:gd name="connsiteX44" fmla="*/ 1187355 w 1514901"/>
                <a:gd name="connsiteY44" fmla="*/ 6 h 1413400"/>
                <a:gd name="connsiteX0" fmla="*/ 1187355 w 1514901"/>
                <a:gd name="connsiteY0" fmla="*/ 6 h 1364783"/>
                <a:gd name="connsiteX1" fmla="*/ 1091821 w 1514901"/>
                <a:gd name="connsiteY1" fmla="*/ 13654 h 1364783"/>
                <a:gd name="connsiteX2" fmla="*/ 1078173 w 1514901"/>
                <a:gd name="connsiteY2" fmla="*/ 54597 h 1364783"/>
                <a:gd name="connsiteX3" fmla="*/ 1064525 w 1514901"/>
                <a:gd name="connsiteY3" fmla="*/ 109189 h 1364783"/>
                <a:gd name="connsiteX4" fmla="*/ 914400 w 1514901"/>
                <a:gd name="connsiteY4" fmla="*/ 150132 h 1364783"/>
                <a:gd name="connsiteX5" fmla="*/ 859809 w 1514901"/>
                <a:gd name="connsiteY5" fmla="*/ 232018 h 1364783"/>
                <a:gd name="connsiteX6" fmla="*/ 777922 w 1514901"/>
                <a:gd name="connsiteY6" fmla="*/ 259314 h 1364783"/>
                <a:gd name="connsiteX7" fmla="*/ 736979 w 1514901"/>
                <a:gd name="connsiteY7" fmla="*/ 272962 h 1364783"/>
                <a:gd name="connsiteX8" fmla="*/ 696036 w 1514901"/>
                <a:gd name="connsiteY8" fmla="*/ 300257 h 1364783"/>
                <a:gd name="connsiteX9" fmla="*/ 682388 w 1514901"/>
                <a:gd name="connsiteY9" fmla="*/ 341200 h 1364783"/>
                <a:gd name="connsiteX10" fmla="*/ 450376 w 1514901"/>
                <a:gd name="connsiteY10" fmla="*/ 545917 h 1364783"/>
                <a:gd name="connsiteX11" fmla="*/ 368489 w 1514901"/>
                <a:gd name="connsiteY11" fmla="*/ 573212 h 1364783"/>
                <a:gd name="connsiteX12" fmla="*/ 327546 w 1514901"/>
                <a:gd name="connsiteY12" fmla="*/ 586860 h 1364783"/>
                <a:gd name="connsiteX13" fmla="*/ 259307 w 1514901"/>
                <a:gd name="connsiteY13" fmla="*/ 668747 h 1364783"/>
                <a:gd name="connsiteX14" fmla="*/ 245660 w 1514901"/>
                <a:gd name="connsiteY14" fmla="*/ 709690 h 1364783"/>
                <a:gd name="connsiteX15" fmla="*/ 204716 w 1514901"/>
                <a:gd name="connsiteY15" fmla="*/ 723338 h 1364783"/>
                <a:gd name="connsiteX16" fmla="*/ 191069 w 1514901"/>
                <a:gd name="connsiteY16" fmla="*/ 859815 h 1364783"/>
                <a:gd name="connsiteX17" fmla="*/ 150125 w 1514901"/>
                <a:gd name="connsiteY17" fmla="*/ 887111 h 1364783"/>
                <a:gd name="connsiteX18" fmla="*/ 68239 w 1514901"/>
                <a:gd name="connsiteY18" fmla="*/ 928054 h 1364783"/>
                <a:gd name="connsiteX19" fmla="*/ 54591 w 1514901"/>
                <a:gd name="connsiteY19" fmla="*/ 968997 h 1364783"/>
                <a:gd name="connsiteX20" fmla="*/ 27295 w 1514901"/>
                <a:gd name="connsiteY20" fmla="*/ 1064532 h 1364783"/>
                <a:gd name="connsiteX21" fmla="*/ 0 w 1514901"/>
                <a:gd name="connsiteY21" fmla="*/ 1105475 h 1364783"/>
                <a:gd name="connsiteX22" fmla="*/ 40943 w 1514901"/>
                <a:gd name="connsiteY22" fmla="*/ 1132771 h 1364783"/>
                <a:gd name="connsiteX23" fmla="*/ 81886 w 1514901"/>
                <a:gd name="connsiteY23" fmla="*/ 1255600 h 1364783"/>
                <a:gd name="connsiteX24" fmla="*/ 122830 w 1514901"/>
                <a:gd name="connsiteY24" fmla="*/ 1269248 h 1364783"/>
                <a:gd name="connsiteX25" fmla="*/ 232012 w 1514901"/>
                <a:gd name="connsiteY25" fmla="*/ 1255600 h 1364783"/>
                <a:gd name="connsiteX26" fmla="*/ 272955 w 1514901"/>
                <a:gd name="connsiteY26" fmla="*/ 1241953 h 1364783"/>
                <a:gd name="connsiteX27" fmla="*/ 368489 w 1514901"/>
                <a:gd name="connsiteY27" fmla="*/ 1255600 h 1364783"/>
                <a:gd name="connsiteX28" fmla="*/ 573206 w 1514901"/>
                <a:gd name="connsiteY28" fmla="*/ 1296544 h 1364783"/>
                <a:gd name="connsiteX29" fmla="*/ 627797 w 1514901"/>
                <a:gd name="connsiteY29" fmla="*/ 1310192 h 1364783"/>
                <a:gd name="connsiteX30" fmla="*/ 668740 w 1514901"/>
                <a:gd name="connsiteY30" fmla="*/ 1337487 h 1364783"/>
                <a:gd name="connsiteX31" fmla="*/ 750627 w 1514901"/>
                <a:gd name="connsiteY31" fmla="*/ 1351135 h 1364783"/>
                <a:gd name="connsiteX32" fmla="*/ 805218 w 1514901"/>
                <a:gd name="connsiteY32" fmla="*/ 1364783 h 1364783"/>
                <a:gd name="connsiteX33" fmla="*/ 805205 w 1514901"/>
                <a:gd name="connsiteY33" fmla="*/ 909913 h 1364783"/>
                <a:gd name="connsiteX34" fmla="*/ 1097134 w 1514901"/>
                <a:gd name="connsiteY34" fmla="*/ 567732 h 1364783"/>
                <a:gd name="connsiteX35" fmla="*/ 1446663 w 1514901"/>
                <a:gd name="connsiteY35" fmla="*/ 341200 h 1364783"/>
                <a:gd name="connsiteX36" fmla="*/ 1460310 w 1514901"/>
                <a:gd name="connsiteY36" fmla="*/ 300257 h 1364783"/>
                <a:gd name="connsiteX37" fmla="*/ 1514901 w 1514901"/>
                <a:gd name="connsiteY37" fmla="*/ 218371 h 1364783"/>
                <a:gd name="connsiteX38" fmla="*/ 1473958 w 1514901"/>
                <a:gd name="connsiteY38" fmla="*/ 191075 h 1364783"/>
                <a:gd name="connsiteX39" fmla="*/ 1433015 w 1514901"/>
                <a:gd name="connsiteY39" fmla="*/ 177427 h 1364783"/>
                <a:gd name="connsiteX40" fmla="*/ 1419367 w 1514901"/>
                <a:gd name="connsiteY40" fmla="*/ 81893 h 1364783"/>
                <a:gd name="connsiteX41" fmla="*/ 1378424 w 1514901"/>
                <a:gd name="connsiteY41" fmla="*/ 40950 h 1364783"/>
                <a:gd name="connsiteX42" fmla="*/ 1241946 w 1514901"/>
                <a:gd name="connsiteY42" fmla="*/ 13654 h 1364783"/>
                <a:gd name="connsiteX43" fmla="*/ 1187355 w 1514901"/>
                <a:gd name="connsiteY43" fmla="*/ 6 h 1364783"/>
                <a:gd name="connsiteX0" fmla="*/ 1187355 w 1514901"/>
                <a:gd name="connsiteY0" fmla="*/ 6 h 1381309"/>
                <a:gd name="connsiteX1" fmla="*/ 1091821 w 1514901"/>
                <a:gd name="connsiteY1" fmla="*/ 13654 h 1381309"/>
                <a:gd name="connsiteX2" fmla="*/ 1078173 w 1514901"/>
                <a:gd name="connsiteY2" fmla="*/ 54597 h 1381309"/>
                <a:gd name="connsiteX3" fmla="*/ 1064525 w 1514901"/>
                <a:gd name="connsiteY3" fmla="*/ 109189 h 1381309"/>
                <a:gd name="connsiteX4" fmla="*/ 914400 w 1514901"/>
                <a:gd name="connsiteY4" fmla="*/ 150132 h 1381309"/>
                <a:gd name="connsiteX5" fmla="*/ 859809 w 1514901"/>
                <a:gd name="connsiteY5" fmla="*/ 232018 h 1381309"/>
                <a:gd name="connsiteX6" fmla="*/ 777922 w 1514901"/>
                <a:gd name="connsiteY6" fmla="*/ 259314 h 1381309"/>
                <a:gd name="connsiteX7" fmla="*/ 736979 w 1514901"/>
                <a:gd name="connsiteY7" fmla="*/ 272962 h 1381309"/>
                <a:gd name="connsiteX8" fmla="*/ 696036 w 1514901"/>
                <a:gd name="connsiteY8" fmla="*/ 300257 h 1381309"/>
                <a:gd name="connsiteX9" fmla="*/ 682388 w 1514901"/>
                <a:gd name="connsiteY9" fmla="*/ 341200 h 1381309"/>
                <a:gd name="connsiteX10" fmla="*/ 450376 w 1514901"/>
                <a:gd name="connsiteY10" fmla="*/ 545917 h 1381309"/>
                <a:gd name="connsiteX11" fmla="*/ 368489 w 1514901"/>
                <a:gd name="connsiteY11" fmla="*/ 573212 h 1381309"/>
                <a:gd name="connsiteX12" fmla="*/ 327546 w 1514901"/>
                <a:gd name="connsiteY12" fmla="*/ 586860 h 1381309"/>
                <a:gd name="connsiteX13" fmla="*/ 259307 w 1514901"/>
                <a:gd name="connsiteY13" fmla="*/ 668747 h 1381309"/>
                <a:gd name="connsiteX14" fmla="*/ 245660 w 1514901"/>
                <a:gd name="connsiteY14" fmla="*/ 709690 h 1381309"/>
                <a:gd name="connsiteX15" fmla="*/ 204716 w 1514901"/>
                <a:gd name="connsiteY15" fmla="*/ 723338 h 1381309"/>
                <a:gd name="connsiteX16" fmla="*/ 191069 w 1514901"/>
                <a:gd name="connsiteY16" fmla="*/ 859815 h 1381309"/>
                <a:gd name="connsiteX17" fmla="*/ 150125 w 1514901"/>
                <a:gd name="connsiteY17" fmla="*/ 887111 h 1381309"/>
                <a:gd name="connsiteX18" fmla="*/ 68239 w 1514901"/>
                <a:gd name="connsiteY18" fmla="*/ 928054 h 1381309"/>
                <a:gd name="connsiteX19" fmla="*/ 54591 w 1514901"/>
                <a:gd name="connsiteY19" fmla="*/ 968997 h 1381309"/>
                <a:gd name="connsiteX20" fmla="*/ 27295 w 1514901"/>
                <a:gd name="connsiteY20" fmla="*/ 1064532 h 1381309"/>
                <a:gd name="connsiteX21" fmla="*/ 0 w 1514901"/>
                <a:gd name="connsiteY21" fmla="*/ 1105475 h 1381309"/>
                <a:gd name="connsiteX22" fmla="*/ 40943 w 1514901"/>
                <a:gd name="connsiteY22" fmla="*/ 1132771 h 1381309"/>
                <a:gd name="connsiteX23" fmla="*/ 81886 w 1514901"/>
                <a:gd name="connsiteY23" fmla="*/ 1255600 h 1381309"/>
                <a:gd name="connsiteX24" fmla="*/ 122830 w 1514901"/>
                <a:gd name="connsiteY24" fmla="*/ 1269248 h 1381309"/>
                <a:gd name="connsiteX25" fmla="*/ 232012 w 1514901"/>
                <a:gd name="connsiteY25" fmla="*/ 1255600 h 1381309"/>
                <a:gd name="connsiteX26" fmla="*/ 272955 w 1514901"/>
                <a:gd name="connsiteY26" fmla="*/ 1241953 h 1381309"/>
                <a:gd name="connsiteX27" fmla="*/ 368489 w 1514901"/>
                <a:gd name="connsiteY27" fmla="*/ 1255600 h 1381309"/>
                <a:gd name="connsiteX28" fmla="*/ 573206 w 1514901"/>
                <a:gd name="connsiteY28" fmla="*/ 1296544 h 1381309"/>
                <a:gd name="connsiteX29" fmla="*/ 627797 w 1514901"/>
                <a:gd name="connsiteY29" fmla="*/ 1310192 h 1381309"/>
                <a:gd name="connsiteX30" fmla="*/ 668740 w 1514901"/>
                <a:gd name="connsiteY30" fmla="*/ 1337487 h 1381309"/>
                <a:gd name="connsiteX31" fmla="*/ 750627 w 1514901"/>
                <a:gd name="connsiteY31" fmla="*/ 1351135 h 1381309"/>
                <a:gd name="connsiteX32" fmla="*/ 805205 w 1514901"/>
                <a:gd name="connsiteY32" fmla="*/ 909913 h 1381309"/>
                <a:gd name="connsiteX33" fmla="*/ 1097134 w 1514901"/>
                <a:gd name="connsiteY33" fmla="*/ 567732 h 1381309"/>
                <a:gd name="connsiteX34" fmla="*/ 1446663 w 1514901"/>
                <a:gd name="connsiteY34" fmla="*/ 341200 h 1381309"/>
                <a:gd name="connsiteX35" fmla="*/ 1460310 w 1514901"/>
                <a:gd name="connsiteY35" fmla="*/ 300257 h 1381309"/>
                <a:gd name="connsiteX36" fmla="*/ 1514901 w 1514901"/>
                <a:gd name="connsiteY36" fmla="*/ 218371 h 1381309"/>
                <a:gd name="connsiteX37" fmla="*/ 1473958 w 1514901"/>
                <a:gd name="connsiteY37" fmla="*/ 191075 h 1381309"/>
                <a:gd name="connsiteX38" fmla="*/ 1433015 w 1514901"/>
                <a:gd name="connsiteY38" fmla="*/ 177427 h 1381309"/>
                <a:gd name="connsiteX39" fmla="*/ 1419367 w 1514901"/>
                <a:gd name="connsiteY39" fmla="*/ 81893 h 1381309"/>
                <a:gd name="connsiteX40" fmla="*/ 1378424 w 1514901"/>
                <a:gd name="connsiteY40" fmla="*/ 40950 h 1381309"/>
                <a:gd name="connsiteX41" fmla="*/ 1241946 w 1514901"/>
                <a:gd name="connsiteY41" fmla="*/ 13654 h 1381309"/>
                <a:gd name="connsiteX42" fmla="*/ 1187355 w 1514901"/>
                <a:gd name="connsiteY42" fmla="*/ 6 h 1381309"/>
                <a:gd name="connsiteX0" fmla="*/ 1187355 w 1514901"/>
                <a:gd name="connsiteY0" fmla="*/ 6 h 1362422"/>
                <a:gd name="connsiteX1" fmla="*/ 1091821 w 1514901"/>
                <a:gd name="connsiteY1" fmla="*/ 13654 h 1362422"/>
                <a:gd name="connsiteX2" fmla="*/ 1078173 w 1514901"/>
                <a:gd name="connsiteY2" fmla="*/ 54597 h 1362422"/>
                <a:gd name="connsiteX3" fmla="*/ 1064525 w 1514901"/>
                <a:gd name="connsiteY3" fmla="*/ 109189 h 1362422"/>
                <a:gd name="connsiteX4" fmla="*/ 914400 w 1514901"/>
                <a:gd name="connsiteY4" fmla="*/ 150132 h 1362422"/>
                <a:gd name="connsiteX5" fmla="*/ 859809 w 1514901"/>
                <a:gd name="connsiteY5" fmla="*/ 232018 h 1362422"/>
                <a:gd name="connsiteX6" fmla="*/ 777922 w 1514901"/>
                <a:gd name="connsiteY6" fmla="*/ 259314 h 1362422"/>
                <a:gd name="connsiteX7" fmla="*/ 736979 w 1514901"/>
                <a:gd name="connsiteY7" fmla="*/ 272962 h 1362422"/>
                <a:gd name="connsiteX8" fmla="*/ 696036 w 1514901"/>
                <a:gd name="connsiteY8" fmla="*/ 300257 h 1362422"/>
                <a:gd name="connsiteX9" fmla="*/ 682388 w 1514901"/>
                <a:gd name="connsiteY9" fmla="*/ 341200 h 1362422"/>
                <a:gd name="connsiteX10" fmla="*/ 450376 w 1514901"/>
                <a:gd name="connsiteY10" fmla="*/ 545917 h 1362422"/>
                <a:gd name="connsiteX11" fmla="*/ 368489 w 1514901"/>
                <a:gd name="connsiteY11" fmla="*/ 573212 h 1362422"/>
                <a:gd name="connsiteX12" fmla="*/ 327546 w 1514901"/>
                <a:gd name="connsiteY12" fmla="*/ 586860 h 1362422"/>
                <a:gd name="connsiteX13" fmla="*/ 259307 w 1514901"/>
                <a:gd name="connsiteY13" fmla="*/ 668747 h 1362422"/>
                <a:gd name="connsiteX14" fmla="*/ 245660 w 1514901"/>
                <a:gd name="connsiteY14" fmla="*/ 709690 h 1362422"/>
                <a:gd name="connsiteX15" fmla="*/ 204716 w 1514901"/>
                <a:gd name="connsiteY15" fmla="*/ 723338 h 1362422"/>
                <a:gd name="connsiteX16" fmla="*/ 191069 w 1514901"/>
                <a:gd name="connsiteY16" fmla="*/ 859815 h 1362422"/>
                <a:gd name="connsiteX17" fmla="*/ 150125 w 1514901"/>
                <a:gd name="connsiteY17" fmla="*/ 887111 h 1362422"/>
                <a:gd name="connsiteX18" fmla="*/ 68239 w 1514901"/>
                <a:gd name="connsiteY18" fmla="*/ 928054 h 1362422"/>
                <a:gd name="connsiteX19" fmla="*/ 54591 w 1514901"/>
                <a:gd name="connsiteY19" fmla="*/ 968997 h 1362422"/>
                <a:gd name="connsiteX20" fmla="*/ 27295 w 1514901"/>
                <a:gd name="connsiteY20" fmla="*/ 1064532 h 1362422"/>
                <a:gd name="connsiteX21" fmla="*/ 0 w 1514901"/>
                <a:gd name="connsiteY21" fmla="*/ 1105475 h 1362422"/>
                <a:gd name="connsiteX22" fmla="*/ 40943 w 1514901"/>
                <a:gd name="connsiteY22" fmla="*/ 1132771 h 1362422"/>
                <a:gd name="connsiteX23" fmla="*/ 81886 w 1514901"/>
                <a:gd name="connsiteY23" fmla="*/ 1255600 h 1362422"/>
                <a:gd name="connsiteX24" fmla="*/ 122830 w 1514901"/>
                <a:gd name="connsiteY24" fmla="*/ 1269248 h 1362422"/>
                <a:gd name="connsiteX25" fmla="*/ 232012 w 1514901"/>
                <a:gd name="connsiteY25" fmla="*/ 1255600 h 1362422"/>
                <a:gd name="connsiteX26" fmla="*/ 272955 w 1514901"/>
                <a:gd name="connsiteY26" fmla="*/ 1241953 h 1362422"/>
                <a:gd name="connsiteX27" fmla="*/ 368489 w 1514901"/>
                <a:gd name="connsiteY27" fmla="*/ 1255600 h 1362422"/>
                <a:gd name="connsiteX28" fmla="*/ 573206 w 1514901"/>
                <a:gd name="connsiteY28" fmla="*/ 1296544 h 1362422"/>
                <a:gd name="connsiteX29" fmla="*/ 627797 w 1514901"/>
                <a:gd name="connsiteY29" fmla="*/ 1310192 h 1362422"/>
                <a:gd name="connsiteX30" fmla="*/ 668740 w 1514901"/>
                <a:gd name="connsiteY30" fmla="*/ 1337487 h 1362422"/>
                <a:gd name="connsiteX31" fmla="*/ 805205 w 1514901"/>
                <a:gd name="connsiteY31" fmla="*/ 909913 h 1362422"/>
                <a:gd name="connsiteX32" fmla="*/ 1097134 w 1514901"/>
                <a:gd name="connsiteY32" fmla="*/ 567732 h 1362422"/>
                <a:gd name="connsiteX33" fmla="*/ 1446663 w 1514901"/>
                <a:gd name="connsiteY33" fmla="*/ 341200 h 1362422"/>
                <a:gd name="connsiteX34" fmla="*/ 1460310 w 1514901"/>
                <a:gd name="connsiteY34" fmla="*/ 300257 h 1362422"/>
                <a:gd name="connsiteX35" fmla="*/ 1514901 w 1514901"/>
                <a:gd name="connsiteY35" fmla="*/ 218371 h 1362422"/>
                <a:gd name="connsiteX36" fmla="*/ 1473958 w 1514901"/>
                <a:gd name="connsiteY36" fmla="*/ 191075 h 1362422"/>
                <a:gd name="connsiteX37" fmla="*/ 1433015 w 1514901"/>
                <a:gd name="connsiteY37" fmla="*/ 177427 h 1362422"/>
                <a:gd name="connsiteX38" fmla="*/ 1419367 w 1514901"/>
                <a:gd name="connsiteY38" fmla="*/ 81893 h 1362422"/>
                <a:gd name="connsiteX39" fmla="*/ 1378424 w 1514901"/>
                <a:gd name="connsiteY39" fmla="*/ 40950 h 1362422"/>
                <a:gd name="connsiteX40" fmla="*/ 1241946 w 1514901"/>
                <a:gd name="connsiteY40" fmla="*/ 13654 h 1362422"/>
                <a:gd name="connsiteX41" fmla="*/ 1187355 w 1514901"/>
                <a:gd name="connsiteY41" fmla="*/ 6 h 1362422"/>
                <a:gd name="connsiteX0" fmla="*/ 1187355 w 1514901"/>
                <a:gd name="connsiteY0" fmla="*/ 6 h 1336521"/>
                <a:gd name="connsiteX1" fmla="*/ 1091821 w 1514901"/>
                <a:gd name="connsiteY1" fmla="*/ 13654 h 1336521"/>
                <a:gd name="connsiteX2" fmla="*/ 1078173 w 1514901"/>
                <a:gd name="connsiteY2" fmla="*/ 54597 h 1336521"/>
                <a:gd name="connsiteX3" fmla="*/ 1064525 w 1514901"/>
                <a:gd name="connsiteY3" fmla="*/ 109189 h 1336521"/>
                <a:gd name="connsiteX4" fmla="*/ 914400 w 1514901"/>
                <a:gd name="connsiteY4" fmla="*/ 150132 h 1336521"/>
                <a:gd name="connsiteX5" fmla="*/ 859809 w 1514901"/>
                <a:gd name="connsiteY5" fmla="*/ 232018 h 1336521"/>
                <a:gd name="connsiteX6" fmla="*/ 777922 w 1514901"/>
                <a:gd name="connsiteY6" fmla="*/ 259314 h 1336521"/>
                <a:gd name="connsiteX7" fmla="*/ 736979 w 1514901"/>
                <a:gd name="connsiteY7" fmla="*/ 272962 h 1336521"/>
                <a:gd name="connsiteX8" fmla="*/ 696036 w 1514901"/>
                <a:gd name="connsiteY8" fmla="*/ 300257 h 1336521"/>
                <a:gd name="connsiteX9" fmla="*/ 682388 w 1514901"/>
                <a:gd name="connsiteY9" fmla="*/ 341200 h 1336521"/>
                <a:gd name="connsiteX10" fmla="*/ 450376 w 1514901"/>
                <a:gd name="connsiteY10" fmla="*/ 545917 h 1336521"/>
                <a:gd name="connsiteX11" fmla="*/ 368489 w 1514901"/>
                <a:gd name="connsiteY11" fmla="*/ 573212 h 1336521"/>
                <a:gd name="connsiteX12" fmla="*/ 327546 w 1514901"/>
                <a:gd name="connsiteY12" fmla="*/ 586860 h 1336521"/>
                <a:gd name="connsiteX13" fmla="*/ 259307 w 1514901"/>
                <a:gd name="connsiteY13" fmla="*/ 668747 h 1336521"/>
                <a:gd name="connsiteX14" fmla="*/ 245660 w 1514901"/>
                <a:gd name="connsiteY14" fmla="*/ 709690 h 1336521"/>
                <a:gd name="connsiteX15" fmla="*/ 204716 w 1514901"/>
                <a:gd name="connsiteY15" fmla="*/ 723338 h 1336521"/>
                <a:gd name="connsiteX16" fmla="*/ 191069 w 1514901"/>
                <a:gd name="connsiteY16" fmla="*/ 859815 h 1336521"/>
                <a:gd name="connsiteX17" fmla="*/ 150125 w 1514901"/>
                <a:gd name="connsiteY17" fmla="*/ 887111 h 1336521"/>
                <a:gd name="connsiteX18" fmla="*/ 68239 w 1514901"/>
                <a:gd name="connsiteY18" fmla="*/ 928054 h 1336521"/>
                <a:gd name="connsiteX19" fmla="*/ 54591 w 1514901"/>
                <a:gd name="connsiteY19" fmla="*/ 968997 h 1336521"/>
                <a:gd name="connsiteX20" fmla="*/ 27295 w 1514901"/>
                <a:gd name="connsiteY20" fmla="*/ 1064532 h 1336521"/>
                <a:gd name="connsiteX21" fmla="*/ 0 w 1514901"/>
                <a:gd name="connsiteY21" fmla="*/ 1105475 h 1336521"/>
                <a:gd name="connsiteX22" fmla="*/ 40943 w 1514901"/>
                <a:gd name="connsiteY22" fmla="*/ 1132771 h 1336521"/>
                <a:gd name="connsiteX23" fmla="*/ 81886 w 1514901"/>
                <a:gd name="connsiteY23" fmla="*/ 1255600 h 1336521"/>
                <a:gd name="connsiteX24" fmla="*/ 122830 w 1514901"/>
                <a:gd name="connsiteY24" fmla="*/ 1269248 h 1336521"/>
                <a:gd name="connsiteX25" fmla="*/ 232012 w 1514901"/>
                <a:gd name="connsiteY25" fmla="*/ 1255600 h 1336521"/>
                <a:gd name="connsiteX26" fmla="*/ 272955 w 1514901"/>
                <a:gd name="connsiteY26" fmla="*/ 1241953 h 1336521"/>
                <a:gd name="connsiteX27" fmla="*/ 368489 w 1514901"/>
                <a:gd name="connsiteY27" fmla="*/ 1255600 h 1336521"/>
                <a:gd name="connsiteX28" fmla="*/ 573206 w 1514901"/>
                <a:gd name="connsiteY28" fmla="*/ 1296544 h 1336521"/>
                <a:gd name="connsiteX29" fmla="*/ 627797 w 1514901"/>
                <a:gd name="connsiteY29" fmla="*/ 1310192 h 1336521"/>
                <a:gd name="connsiteX30" fmla="*/ 805205 w 1514901"/>
                <a:gd name="connsiteY30" fmla="*/ 909913 h 1336521"/>
                <a:gd name="connsiteX31" fmla="*/ 1097134 w 1514901"/>
                <a:gd name="connsiteY31" fmla="*/ 567732 h 1336521"/>
                <a:gd name="connsiteX32" fmla="*/ 1446663 w 1514901"/>
                <a:gd name="connsiteY32" fmla="*/ 341200 h 1336521"/>
                <a:gd name="connsiteX33" fmla="*/ 1460310 w 1514901"/>
                <a:gd name="connsiteY33" fmla="*/ 300257 h 1336521"/>
                <a:gd name="connsiteX34" fmla="*/ 1514901 w 1514901"/>
                <a:gd name="connsiteY34" fmla="*/ 218371 h 1336521"/>
                <a:gd name="connsiteX35" fmla="*/ 1473958 w 1514901"/>
                <a:gd name="connsiteY35" fmla="*/ 191075 h 1336521"/>
                <a:gd name="connsiteX36" fmla="*/ 1433015 w 1514901"/>
                <a:gd name="connsiteY36" fmla="*/ 177427 h 1336521"/>
                <a:gd name="connsiteX37" fmla="*/ 1419367 w 1514901"/>
                <a:gd name="connsiteY37" fmla="*/ 81893 h 1336521"/>
                <a:gd name="connsiteX38" fmla="*/ 1378424 w 1514901"/>
                <a:gd name="connsiteY38" fmla="*/ 40950 h 1336521"/>
                <a:gd name="connsiteX39" fmla="*/ 1241946 w 1514901"/>
                <a:gd name="connsiteY39" fmla="*/ 13654 h 1336521"/>
                <a:gd name="connsiteX40" fmla="*/ 1187355 w 1514901"/>
                <a:gd name="connsiteY40" fmla="*/ 6 h 1336521"/>
                <a:gd name="connsiteX0" fmla="*/ 1187355 w 1514901"/>
                <a:gd name="connsiteY0" fmla="*/ 6 h 1296544"/>
                <a:gd name="connsiteX1" fmla="*/ 1091821 w 1514901"/>
                <a:gd name="connsiteY1" fmla="*/ 13654 h 1296544"/>
                <a:gd name="connsiteX2" fmla="*/ 1078173 w 1514901"/>
                <a:gd name="connsiteY2" fmla="*/ 54597 h 1296544"/>
                <a:gd name="connsiteX3" fmla="*/ 1064525 w 1514901"/>
                <a:gd name="connsiteY3" fmla="*/ 109189 h 1296544"/>
                <a:gd name="connsiteX4" fmla="*/ 914400 w 1514901"/>
                <a:gd name="connsiteY4" fmla="*/ 150132 h 1296544"/>
                <a:gd name="connsiteX5" fmla="*/ 859809 w 1514901"/>
                <a:gd name="connsiteY5" fmla="*/ 232018 h 1296544"/>
                <a:gd name="connsiteX6" fmla="*/ 777922 w 1514901"/>
                <a:gd name="connsiteY6" fmla="*/ 259314 h 1296544"/>
                <a:gd name="connsiteX7" fmla="*/ 736979 w 1514901"/>
                <a:gd name="connsiteY7" fmla="*/ 272962 h 1296544"/>
                <a:gd name="connsiteX8" fmla="*/ 696036 w 1514901"/>
                <a:gd name="connsiteY8" fmla="*/ 300257 h 1296544"/>
                <a:gd name="connsiteX9" fmla="*/ 682388 w 1514901"/>
                <a:gd name="connsiteY9" fmla="*/ 341200 h 1296544"/>
                <a:gd name="connsiteX10" fmla="*/ 450376 w 1514901"/>
                <a:gd name="connsiteY10" fmla="*/ 545917 h 1296544"/>
                <a:gd name="connsiteX11" fmla="*/ 368489 w 1514901"/>
                <a:gd name="connsiteY11" fmla="*/ 573212 h 1296544"/>
                <a:gd name="connsiteX12" fmla="*/ 327546 w 1514901"/>
                <a:gd name="connsiteY12" fmla="*/ 586860 h 1296544"/>
                <a:gd name="connsiteX13" fmla="*/ 259307 w 1514901"/>
                <a:gd name="connsiteY13" fmla="*/ 668747 h 1296544"/>
                <a:gd name="connsiteX14" fmla="*/ 245660 w 1514901"/>
                <a:gd name="connsiteY14" fmla="*/ 709690 h 1296544"/>
                <a:gd name="connsiteX15" fmla="*/ 204716 w 1514901"/>
                <a:gd name="connsiteY15" fmla="*/ 723338 h 1296544"/>
                <a:gd name="connsiteX16" fmla="*/ 191069 w 1514901"/>
                <a:gd name="connsiteY16" fmla="*/ 859815 h 1296544"/>
                <a:gd name="connsiteX17" fmla="*/ 150125 w 1514901"/>
                <a:gd name="connsiteY17" fmla="*/ 887111 h 1296544"/>
                <a:gd name="connsiteX18" fmla="*/ 68239 w 1514901"/>
                <a:gd name="connsiteY18" fmla="*/ 928054 h 1296544"/>
                <a:gd name="connsiteX19" fmla="*/ 54591 w 1514901"/>
                <a:gd name="connsiteY19" fmla="*/ 968997 h 1296544"/>
                <a:gd name="connsiteX20" fmla="*/ 27295 w 1514901"/>
                <a:gd name="connsiteY20" fmla="*/ 1064532 h 1296544"/>
                <a:gd name="connsiteX21" fmla="*/ 0 w 1514901"/>
                <a:gd name="connsiteY21" fmla="*/ 1105475 h 1296544"/>
                <a:gd name="connsiteX22" fmla="*/ 40943 w 1514901"/>
                <a:gd name="connsiteY22" fmla="*/ 1132771 h 1296544"/>
                <a:gd name="connsiteX23" fmla="*/ 81886 w 1514901"/>
                <a:gd name="connsiteY23" fmla="*/ 1255600 h 1296544"/>
                <a:gd name="connsiteX24" fmla="*/ 122830 w 1514901"/>
                <a:gd name="connsiteY24" fmla="*/ 1269248 h 1296544"/>
                <a:gd name="connsiteX25" fmla="*/ 232012 w 1514901"/>
                <a:gd name="connsiteY25" fmla="*/ 1255600 h 1296544"/>
                <a:gd name="connsiteX26" fmla="*/ 272955 w 1514901"/>
                <a:gd name="connsiteY26" fmla="*/ 1241953 h 1296544"/>
                <a:gd name="connsiteX27" fmla="*/ 368489 w 1514901"/>
                <a:gd name="connsiteY27" fmla="*/ 1255600 h 1296544"/>
                <a:gd name="connsiteX28" fmla="*/ 573206 w 1514901"/>
                <a:gd name="connsiteY28" fmla="*/ 1296544 h 1296544"/>
                <a:gd name="connsiteX29" fmla="*/ 805205 w 1514901"/>
                <a:gd name="connsiteY29" fmla="*/ 909913 h 1296544"/>
                <a:gd name="connsiteX30" fmla="*/ 1097134 w 1514901"/>
                <a:gd name="connsiteY30" fmla="*/ 567732 h 1296544"/>
                <a:gd name="connsiteX31" fmla="*/ 1446663 w 1514901"/>
                <a:gd name="connsiteY31" fmla="*/ 341200 h 1296544"/>
                <a:gd name="connsiteX32" fmla="*/ 1460310 w 1514901"/>
                <a:gd name="connsiteY32" fmla="*/ 300257 h 1296544"/>
                <a:gd name="connsiteX33" fmla="*/ 1514901 w 1514901"/>
                <a:gd name="connsiteY33" fmla="*/ 218371 h 1296544"/>
                <a:gd name="connsiteX34" fmla="*/ 1473958 w 1514901"/>
                <a:gd name="connsiteY34" fmla="*/ 191075 h 1296544"/>
                <a:gd name="connsiteX35" fmla="*/ 1433015 w 1514901"/>
                <a:gd name="connsiteY35" fmla="*/ 177427 h 1296544"/>
                <a:gd name="connsiteX36" fmla="*/ 1419367 w 1514901"/>
                <a:gd name="connsiteY36" fmla="*/ 81893 h 1296544"/>
                <a:gd name="connsiteX37" fmla="*/ 1378424 w 1514901"/>
                <a:gd name="connsiteY37" fmla="*/ 40950 h 1296544"/>
                <a:gd name="connsiteX38" fmla="*/ 1241946 w 1514901"/>
                <a:gd name="connsiteY38" fmla="*/ 13654 h 1296544"/>
                <a:gd name="connsiteX39" fmla="*/ 1187355 w 1514901"/>
                <a:gd name="connsiteY39" fmla="*/ 6 h 1296544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682388 w 1514901"/>
                <a:gd name="connsiteY9" fmla="*/ 341200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327546 w 1514901"/>
                <a:gd name="connsiteY12" fmla="*/ 586860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150125 w 1514901"/>
                <a:gd name="connsiteY17" fmla="*/ 887111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682388 w 1514901"/>
                <a:gd name="connsiteY9" fmla="*/ 341200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327546 w 1514901"/>
                <a:gd name="connsiteY12" fmla="*/ 586860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91970 w 1514901"/>
                <a:gd name="connsiteY17" fmla="*/ 634545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682388 w 1514901"/>
                <a:gd name="connsiteY9" fmla="*/ 341200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119850 w 1514901"/>
                <a:gd name="connsiteY12" fmla="*/ 341309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91970 w 1514901"/>
                <a:gd name="connsiteY17" fmla="*/ 634545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150683 w 1514901"/>
                <a:gd name="connsiteY9" fmla="*/ 200885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119850 w 1514901"/>
                <a:gd name="connsiteY12" fmla="*/ 341309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91970 w 1514901"/>
                <a:gd name="connsiteY17" fmla="*/ 634545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150683 w 1514901"/>
                <a:gd name="connsiteY8" fmla="*/ 200885 h 1269248"/>
                <a:gd name="connsiteX9" fmla="*/ 450376 w 1514901"/>
                <a:gd name="connsiteY9" fmla="*/ 545917 h 1269248"/>
                <a:gd name="connsiteX10" fmla="*/ 368489 w 1514901"/>
                <a:gd name="connsiteY10" fmla="*/ 573212 h 1269248"/>
                <a:gd name="connsiteX11" fmla="*/ 119850 w 1514901"/>
                <a:gd name="connsiteY11" fmla="*/ 341309 h 1269248"/>
                <a:gd name="connsiteX12" fmla="*/ 259307 w 1514901"/>
                <a:gd name="connsiteY12" fmla="*/ 668747 h 1269248"/>
                <a:gd name="connsiteX13" fmla="*/ 245660 w 1514901"/>
                <a:gd name="connsiteY13" fmla="*/ 709690 h 1269248"/>
                <a:gd name="connsiteX14" fmla="*/ 204716 w 1514901"/>
                <a:gd name="connsiteY14" fmla="*/ 723338 h 1269248"/>
                <a:gd name="connsiteX15" fmla="*/ 191069 w 1514901"/>
                <a:gd name="connsiteY15" fmla="*/ 859815 h 1269248"/>
                <a:gd name="connsiteX16" fmla="*/ 91970 w 1514901"/>
                <a:gd name="connsiteY16" fmla="*/ 634545 h 1269248"/>
                <a:gd name="connsiteX17" fmla="*/ 68239 w 1514901"/>
                <a:gd name="connsiteY17" fmla="*/ 928054 h 1269248"/>
                <a:gd name="connsiteX18" fmla="*/ 54591 w 1514901"/>
                <a:gd name="connsiteY18" fmla="*/ 968997 h 1269248"/>
                <a:gd name="connsiteX19" fmla="*/ 27295 w 1514901"/>
                <a:gd name="connsiteY19" fmla="*/ 1064532 h 1269248"/>
                <a:gd name="connsiteX20" fmla="*/ 0 w 1514901"/>
                <a:gd name="connsiteY20" fmla="*/ 1105475 h 1269248"/>
                <a:gd name="connsiteX21" fmla="*/ 40943 w 1514901"/>
                <a:gd name="connsiteY21" fmla="*/ 1132771 h 1269248"/>
                <a:gd name="connsiteX22" fmla="*/ 81886 w 1514901"/>
                <a:gd name="connsiteY22" fmla="*/ 1255600 h 1269248"/>
                <a:gd name="connsiteX23" fmla="*/ 122830 w 1514901"/>
                <a:gd name="connsiteY23" fmla="*/ 1269248 h 1269248"/>
                <a:gd name="connsiteX24" fmla="*/ 232012 w 1514901"/>
                <a:gd name="connsiteY24" fmla="*/ 1255600 h 1269248"/>
                <a:gd name="connsiteX25" fmla="*/ 272955 w 1514901"/>
                <a:gd name="connsiteY25" fmla="*/ 1241953 h 1269248"/>
                <a:gd name="connsiteX26" fmla="*/ 368489 w 1514901"/>
                <a:gd name="connsiteY26" fmla="*/ 1255600 h 1269248"/>
                <a:gd name="connsiteX27" fmla="*/ 805205 w 1514901"/>
                <a:gd name="connsiteY27" fmla="*/ 909913 h 1269248"/>
                <a:gd name="connsiteX28" fmla="*/ 1097134 w 1514901"/>
                <a:gd name="connsiteY28" fmla="*/ 567732 h 1269248"/>
                <a:gd name="connsiteX29" fmla="*/ 1446663 w 1514901"/>
                <a:gd name="connsiteY29" fmla="*/ 341200 h 1269248"/>
                <a:gd name="connsiteX30" fmla="*/ 1460310 w 1514901"/>
                <a:gd name="connsiteY30" fmla="*/ 300257 h 1269248"/>
                <a:gd name="connsiteX31" fmla="*/ 1514901 w 1514901"/>
                <a:gd name="connsiteY31" fmla="*/ 218371 h 1269248"/>
                <a:gd name="connsiteX32" fmla="*/ 1473958 w 1514901"/>
                <a:gd name="connsiteY32" fmla="*/ 191075 h 1269248"/>
                <a:gd name="connsiteX33" fmla="*/ 1433015 w 1514901"/>
                <a:gd name="connsiteY33" fmla="*/ 177427 h 1269248"/>
                <a:gd name="connsiteX34" fmla="*/ 1419367 w 1514901"/>
                <a:gd name="connsiteY34" fmla="*/ 81893 h 1269248"/>
                <a:gd name="connsiteX35" fmla="*/ 1378424 w 1514901"/>
                <a:gd name="connsiteY35" fmla="*/ 40950 h 1269248"/>
                <a:gd name="connsiteX36" fmla="*/ 1241946 w 1514901"/>
                <a:gd name="connsiteY36" fmla="*/ 13654 h 1269248"/>
                <a:gd name="connsiteX37" fmla="*/ 1187355 w 1514901"/>
                <a:gd name="connsiteY37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150683 w 1514901"/>
                <a:gd name="connsiteY7" fmla="*/ 200885 h 1269248"/>
                <a:gd name="connsiteX8" fmla="*/ 450376 w 1514901"/>
                <a:gd name="connsiteY8" fmla="*/ 545917 h 1269248"/>
                <a:gd name="connsiteX9" fmla="*/ 368489 w 1514901"/>
                <a:gd name="connsiteY9" fmla="*/ 573212 h 1269248"/>
                <a:gd name="connsiteX10" fmla="*/ 119850 w 1514901"/>
                <a:gd name="connsiteY10" fmla="*/ 341309 h 1269248"/>
                <a:gd name="connsiteX11" fmla="*/ 259307 w 1514901"/>
                <a:gd name="connsiteY11" fmla="*/ 668747 h 1269248"/>
                <a:gd name="connsiteX12" fmla="*/ 245660 w 1514901"/>
                <a:gd name="connsiteY12" fmla="*/ 709690 h 1269248"/>
                <a:gd name="connsiteX13" fmla="*/ 204716 w 1514901"/>
                <a:gd name="connsiteY13" fmla="*/ 723338 h 1269248"/>
                <a:gd name="connsiteX14" fmla="*/ 191069 w 1514901"/>
                <a:gd name="connsiteY14" fmla="*/ 859815 h 1269248"/>
                <a:gd name="connsiteX15" fmla="*/ 91970 w 1514901"/>
                <a:gd name="connsiteY15" fmla="*/ 634545 h 1269248"/>
                <a:gd name="connsiteX16" fmla="*/ 68239 w 1514901"/>
                <a:gd name="connsiteY16" fmla="*/ 928054 h 1269248"/>
                <a:gd name="connsiteX17" fmla="*/ 54591 w 1514901"/>
                <a:gd name="connsiteY17" fmla="*/ 968997 h 1269248"/>
                <a:gd name="connsiteX18" fmla="*/ 27295 w 1514901"/>
                <a:gd name="connsiteY18" fmla="*/ 1064532 h 1269248"/>
                <a:gd name="connsiteX19" fmla="*/ 0 w 1514901"/>
                <a:gd name="connsiteY19" fmla="*/ 1105475 h 1269248"/>
                <a:gd name="connsiteX20" fmla="*/ 40943 w 1514901"/>
                <a:gd name="connsiteY20" fmla="*/ 1132771 h 1269248"/>
                <a:gd name="connsiteX21" fmla="*/ 81886 w 1514901"/>
                <a:gd name="connsiteY21" fmla="*/ 1255600 h 1269248"/>
                <a:gd name="connsiteX22" fmla="*/ 122830 w 1514901"/>
                <a:gd name="connsiteY22" fmla="*/ 1269248 h 1269248"/>
                <a:gd name="connsiteX23" fmla="*/ 232012 w 1514901"/>
                <a:gd name="connsiteY23" fmla="*/ 1255600 h 1269248"/>
                <a:gd name="connsiteX24" fmla="*/ 272955 w 1514901"/>
                <a:gd name="connsiteY24" fmla="*/ 1241953 h 1269248"/>
                <a:gd name="connsiteX25" fmla="*/ 368489 w 1514901"/>
                <a:gd name="connsiteY25" fmla="*/ 1255600 h 1269248"/>
                <a:gd name="connsiteX26" fmla="*/ 805205 w 1514901"/>
                <a:gd name="connsiteY26" fmla="*/ 909913 h 1269248"/>
                <a:gd name="connsiteX27" fmla="*/ 1097134 w 1514901"/>
                <a:gd name="connsiteY27" fmla="*/ 567732 h 1269248"/>
                <a:gd name="connsiteX28" fmla="*/ 1446663 w 1514901"/>
                <a:gd name="connsiteY28" fmla="*/ 341200 h 1269248"/>
                <a:gd name="connsiteX29" fmla="*/ 1460310 w 1514901"/>
                <a:gd name="connsiteY29" fmla="*/ 300257 h 1269248"/>
                <a:gd name="connsiteX30" fmla="*/ 1514901 w 1514901"/>
                <a:gd name="connsiteY30" fmla="*/ 218371 h 1269248"/>
                <a:gd name="connsiteX31" fmla="*/ 1473958 w 1514901"/>
                <a:gd name="connsiteY31" fmla="*/ 191075 h 1269248"/>
                <a:gd name="connsiteX32" fmla="*/ 1433015 w 1514901"/>
                <a:gd name="connsiteY32" fmla="*/ 177427 h 1269248"/>
                <a:gd name="connsiteX33" fmla="*/ 1419367 w 1514901"/>
                <a:gd name="connsiteY33" fmla="*/ 81893 h 1269248"/>
                <a:gd name="connsiteX34" fmla="*/ 1378424 w 1514901"/>
                <a:gd name="connsiteY34" fmla="*/ 40950 h 1269248"/>
                <a:gd name="connsiteX35" fmla="*/ 1241946 w 1514901"/>
                <a:gd name="connsiteY35" fmla="*/ 13654 h 1269248"/>
                <a:gd name="connsiteX36" fmla="*/ 1187355 w 1514901"/>
                <a:gd name="connsiteY36" fmla="*/ 6 h 1269248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433015 w 1514901"/>
                <a:gd name="connsiteY31" fmla="*/ 177421 h 1269242"/>
                <a:gd name="connsiteX32" fmla="*/ 1419367 w 1514901"/>
                <a:gd name="connsiteY32" fmla="*/ 81887 h 1269242"/>
                <a:gd name="connsiteX33" fmla="*/ 1378424 w 1514901"/>
                <a:gd name="connsiteY33" fmla="*/ 40944 h 1269242"/>
                <a:gd name="connsiteX34" fmla="*/ 1241946 w 1514901"/>
                <a:gd name="connsiteY34" fmla="*/ 13648 h 1269242"/>
                <a:gd name="connsiteX35" fmla="*/ 1187355 w 1514901"/>
                <a:gd name="connsiteY35" fmla="*/ 0 h 1269242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433015 w 1514901"/>
                <a:gd name="connsiteY31" fmla="*/ 177421 h 1269242"/>
                <a:gd name="connsiteX32" fmla="*/ 1419367 w 1514901"/>
                <a:gd name="connsiteY32" fmla="*/ 81887 h 1269242"/>
                <a:gd name="connsiteX33" fmla="*/ 1241946 w 1514901"/>
                <a:gd name="connsiteY33" fmla="*/ 13648 h 1269242"/>
                <a:gd name="connsiteX34" fmla="*/ 1187355 w 1514901"/>
                <a:gd name="connsiteY34" fmla="*/ 0 h 1269242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433015 w 1514901"/>
                <a:gd name="connsiteY31" fmla="*/ 177421 h 1269242"/>
                <a:gd name="connsiteX32" fmla="*/ 1241946 w 1514901"/>
                <a:gd name="connsiteY32" fmla="*/ 13648 h 1269242"/>
                <a:gd name="connsiteX33" fmla="*/ 1187355 w 1514901"/>
                <a:gd name="connsiteY33" fmla="*/ 0 h 1269242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241946 w 1514901"/>
                <a:gd name="connsiteY31" fmla="*/ 13648 h 1269242"/>
                <a:gd name="connsiteX32" fmla="*/ 1187355 w 1514901"/>
                <a:gd name="connsiteY32" fmla="*/ 0 h 1269242"/>
                <a:gd name="connsiteX0" fmla="*/ 1187355 w 1524747"/>
                <a:gd name="connsiteY0" fmla="*/ 0 h 1269242"/>
                <a:gd name="connsiteX1" fmla="*/ 1078173 w 1524747"/>
                <a:gd name="connsiteY1" fmla="*/ 54591 h 1269242"/>
                <a:gd name="connsiteX2" fmla="*/ 1064525 w 1524747"/>
                <a:gd name="connsiteY2" fmla="*/ 109183 h 1269242"/>
                <a:gd name="connsiteX3" fmla="*/ 914400 w 1524747"/>
                <a:gd name="connsiteY3" fmla="*/ 150126 h 1269242"/>
                <a:gd name="connsiteX4" fmla="*/ 859809 w 1524747"/>
                <a:gd name="connsiteY4" fmla="*/ 232012 h 1269242"/>
                <a:gd name="connsiteX5" fmla="*/ 777922 w 1524747"/>
                <a:gd name="connsiteY5" fmla="*/ 259308 h 1269242"/>
                <a:gd name="connsiteX6" fmla="*/ 150683 w 1524747"/>
                <a:gd name="connsiteY6" fmla="*/ 200879 h 1269242"/>
                <a:gd name="connsiteX7" fmla="*/ 450376 w 1524747"/>
                <a:gd name="connsiteY7" fmla="*/ 545911 h 1269242"/>
                <a:gd name="connsiteX8" fmla="*/ 368489 w 1524747"/>
                <a:gd name="connsiteY8" fmla="*/ 573206 h 1269242"/>
                <a:gd name="connsiteX9" fmla="*/ 119850 w 1524747"/>
                <a:gd name="connsiteY9" fmla="*/ 341303 h 1269242"/>
                <a:gd name="connsiteX10" fmla="*/ 259307 w 1524747"/>
                <a:gd name="connsiteY10" fmla="*/ 668741 h 1269242"/>
                <a:gd name="connsiteX11" fmla="*/ 245660 w 1524747"/>
                <a:gd name="connsiteY11" fmla="*/ 709684 h 1269242"/>
                <a:gd name="connsiteX12" fmla="*/ 204716 w 1524747"/>
                <a:gd name="connsiteY12" fmla="*/ 723332 h 1269242"/>
                <a:gd name="connsiteX13" fmla="*/ 191069 w 1524747"/>
                <a:gd name="connsiteY13" fmla="*/ 859809 h 1269242"/>
                <a:gd name="connsiteX14" fmla="*/ 91970 w 1524747"/>
                <a:gd name="connsiteY14" fmla="*/ 634539 h 1269242"/>
                <a:gd name="connsiteX15" fmla="*/ 68239 w 1524747"/>
                <a:gd name="connsiteY15" fmla="*/ 928048 h 1269242"/>
                <a:gd name="connsiteX16" fmla="*/ 54591 w 1524747"/>
                <a:gd name="connsiteY16" fmla="*/ 968991 h 1269242"/>
                <a:gd name="connsiteX17" fmla="*/ 27295 w 1524747"/>
                <a:gd name="connsiteY17" fmla="*/ 1064526 h 1269242"/>
                <a:gd name="connsiteX18" fmla="*/ 0 w 1524747"/>
                <a:gd name="connsiteY18" fmla="*/ 1105469 h 1269242"/>
                <a:gd name="connsiteX19" fmla="*/ 40943 w 1524747"/>
                <a:gd name="connsiteY19" fmla="*/ 1132765 h 1269242"/>
                <a:gd name="connsiteX20" fmla="*/ 81886 w 1524747"/>
                <a:gd name="connsiteY20" fmla="*/ 1255594 h 1269242"/>
                <a:gd name="connsiteX21" fmla="*/ 122830 w 1524747"/>
                <a:gd name="connsiteY21" fmla="*/ 1269242 h 1269242"/>
                <a:gd name="connsiteX22" fmla="*/ 232012 w 1524747"/>
                <a:gd name="connsiteY22" fmla="*/ 1255594 h 1269242"/>
                <a:gd name="connsiteX23" fmla="*/ 272955 w 1524747"/>
                <a:gd name="connsiteY23" fmla="*/ 1241947 h 1269242"/>
                <a:gd name="connsiteX24" fmla="*/ 368489 w 1524747"/>
                <a:gd name="connsiteY24" fmla="*/ 1255594 h 1269242"/>
                <a:gd name="connsiteX25" fmla="*/ 805205 w 1524747"/>
                <a:gd name="connsiteY25" fmla="*/ 909907 h 1269242"/>
                <a:gd name="connsiteX26" fmla="*/ 1097134 w 1524747"/>
                <a:gd name="connsiteY26" fmla="*/ 567726 h 1269242"/>
                <a:gd name="connsiteX27" fmla="*/ 1446663 w 1524747"/>
                <a:gd name="connsiteY27" fmla="*/ 341194 h 1269242"/>
                <a:gd name="connsiteX28" fmla="*/ 1460310 w 1524747"/>
                <a:gd name="connsiteY28" fmla="*/ 300251 h 1269242"/>
                <a:gd name="connsiteX29" fmla="*/ 1514901 w 1524747"/>
                <a:gd name="connsiteY29" fmla="*/ 218365 h 1269242"/>
                <a:gd name="connsiteX30" fmla="*/ 1241946 w 1524747"/>
                <a:gd name="connsiteY30" fmla="*/ 13648 h 1269242"/>
                <a:gd name="connsiteX31" fmla="*/ 1187355 w 1524747"/>
                <a:gd name="connsiteY31" fmla="*/ 0 h 1269242"/>
                <a:gd name="connsiteX0" fmla="*/ 1187355 w 1488980"/>
                <a:gd name="connsiteY0" fmla="*/ 0 h 1269242"/>
                <a:gd name="connsiteX1" fmla="*/ 1078173 w 1488980"/>
                <a:gd name="connsiteY1" fmla="*/ 54591 h 1269242"/>
                <a:gd name="connsiteX2" fmla="*/ 1064525 w 1488980"/>
                <a:gd name="connsiteY2" fmla="*/ 109183 h 1269242"/>
                <a:gd name="connsiteX3" fmla="*/ 914400 w 1488980"/>
                <a:gd name="connsiteY3" fmla="*/ 150126 h 1269242"/>
                <a:gd name="connsiteX4" fmla="*/ 859809 w 1488980"/>
                <a:gd name="connsiteY4" fmla="*/ 232012 h 1269242"/>
                <a:gd name="connsiteX5" fmla="*/ 777922 w 1488980"/>
                <a:gd name="connsiteY5" fmla="*/ 259308 h 1269242"/>
                <a:gd name="connsiteX6" fmla="*/ 150683 w 1488980"/>
                <a:gd name="connsiteY6" fmla="*/ 200879 h 1269242"/>
                <a:gd name="connsiteX7" fmla="*/ 450376 w 1488980"/>
                <a:gd name="connsiteY7" fmla="*/ 545911 h 1269242"/>
                <a:gd name="connsiteX8" fmla="*/ 368489 w 1488980"/>
                <a:gd name="connsiteY8" fmla="*/ 573206 h 1269242"/>
                <a:gd name="connsiteX9" fmla="*/ 119850 w 1488980"/>
                <a:gd name="connsiteY9" fmla="*/ 341303 h 1269242"/>
                <a:gd name="connsiteX10" fmla="*/ 259307 w 1488980"/>
                <a:gd name="connsiteY10" fmla="*/ 668741 h 1269242"/>
                <a:gd name="connsiteX11" fmla="*/ 245660 w 1488980"/>
                <a:gd name="connsiteY11" fmla="*/ 709684 h 1269242"/>
                <a:gd name="connsiteX12" fmla="*/ 204716 w 1488980"/>
                <a:gd name="connsiteY12" fmla="*/ 723332 h 1269242"/>
                <a:gd name="connsiteX13" fmla="*/ 191069 w 1488980"/>
                <a:gd name="connsiteY13" fmla="*/ 859809 h 1269242"/>
                <a:gd name="connsiteX14" fmla="*/ 91970 w 1488980"/>
                <a:gd name="connsiteY14" fmla="*/ 634539 h 1269242"/>
                <a:gd name="connsiteX15" fmla="*/ 68239 w 1488980"/>
                <a:gd name="connsiteY15" fmla="*/ 928048 h 1269242"/>
                <a:gd name="connsiteX16" fmla="*/ 54591 w 1488980"/>
                <a:gd name="connsiteY16" fmla="*/ 968991 h 1269242"/>
                <a:gd name="connsiteX17" fmla="*/ 27295 w 1488980"/>
                <a:gd name="connsiteY17" fmla="*/ 1064526 h 1269242"/>
                <a:gd name="connsiteX18" fmla="*/ 0 w 1488980"/>
                <a:gd name="connsiteY18" fmla="*/ 1105469 h 1269242"/>
                <a:gd name="connsiteX19" fmla="*/ 40943 w 1488980"/>
                <a:gd name="connsiteY19" fmla="*/ 1132765 h 1269242"/>
                <a:gd name="connsiteX20" fmla="*/ 81886 w 1488980"/>
                <a:gd name="connsiteY20" fmla="*/ 1255594 h 1269242"/>
                <a:gd name="connsiteX21" fmla="*/ 122830 w 1488980"/>
                <a:gd name="connsiteY21" fmla="*/ 1269242 h 1269242"/>
                <a:gd name="connsiteX22" fmla="*/ 232012 w 1488980"/>
                <a:gd name="connsiteY22" fmla="*/ 1255594 h 1269242"/>
                <a:gd name="connsiteX23" fmla="*/ 272955 w 1488980"/>
                <a:gd name="connsiteY23" fmla="*/ 1241947 h 1269242"/>
                <a:gd name="connsiteX24" fmla="*/ 368489 w 1488980"/>
                <a:gd name="connsiteY24" fmla="*/ 1255594 h 1269242"/>
                <a:gd name="connsiteX25" fmla="*/ 805205 w 1488980"/>
                <a:gd name="connsiteY25" fmla="*/ 909907 h 1269242"/>
                <a:gd name="connsiteX26" fmla="*/ 1097134 w 1488980"/>
                <a:gd name="connsiteY26" fmla="*/ 567726 h 1269242"/>
                <a:gd name="connsiteX27" fmla="*/ 1446663 w 1488980"/>
                <a:gd name="connsiteY27" fmla="*/ 341194 h 1269242"/>
                <a:gd name="connsiteX28" fmla="*/ 1460310 w 1488980"/>
                <a:gd name="connsiteY28" fmla="*/ 300251 h 1269242"/>
                <a:gd name="connsiteX29" fmla="*/ 1241946 w 1488980"/>
                <a:gd name="connsiteY29" fmla="*/ 13648 h 1269242"/>
                <a:gd name="connsiteX30" fmla="*/ 1187355 w 1488980"/>
                <a:gd name="connsiteY30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450376 w 1448818"/>
                <a:gd name="connsiteY7" fmla="*/ 545911 h 1269242"/>
                <a:gd name="connsiteX8" fmla="*/ 368489 w 1448818"/>
                <a:gd name="connsiteY8" fmla="*/ 573206 h 1269242"/>
                <a:gd name="connsiteX9" fmla="*/ 119850 w 1448818"/>
                <a:gd name="connsiteY9" fmla="*/ 341303 h 1269242"/>
                <a:gd name="connsiteX10" fmla="*/ 259307 w 1448818"/>
                <a:gd name="connsiteY10" fmla="*/ 668741 h 1269242"/>
                <a:gd name="connsiteX11" fmla="*/ 245660 w 1448818"/>
                <a:gd name="connsiteY11" fmla="*/ 709684 h 1269242"/>
                <a:gd name="connsiteX12" fmla="*/ 204716 w 1448818"/>
                <a:gd name="connsiteY12" fmla="*/ 723332 h 1269242"/>
                <a:gd name="connsiteX13" fmla="*/ 191069 w 1448818"/>
                <a:gd name="connsiteY13" fmla="*/ 859809 h 1269242"/>
                <a:gd name="connsiteX14" fmla="*/ 91970 w 1448818"/>
                <a:gd name="connsiteY14" fmla="*/ 634539 h 1269242"/>
                <a:gd name="connsiteX15" fmla="*/ 68239 w 1448818"/>
                <a:gd name="connsiteY15" fmla="*/ 928048 h 1269242"/>
                <a:gd name="connsiteX16" fmla="*/ 54591 w 1448818"/>
                <a:gd name="connsiteY16" fmla="*/ 968991 h 1269242"/>
                <a:gd name="connsiteX17" fmla="*/ 27295 w 1448818"/>
                <a:gd name="connsiteY17" fmla="*/ 1064526 h 1269242"/>
                <a:gd name="connsiteX18" fmla="*/ 0 w 1448818"/>
                <a:gd name="connsiteY18" fmla="*/ 1105469 h 1269242"/>
                <a:gd name="connsiteX19" fmla="*/ 40943 w 1448818"/>
                <a:gd name="connsiteY19" fmla="*/ 1132765 h 1269242"/>
                <a:gd name="connsiteX20" fmla="*/ 81886 w 1448818"/>
                <a:gd name="connsiteY20" fmla="*/ 1255594 h 1269242"/>
                <a:gd name="connsiteX21" fmla="*/ 122830 w 1448818"/>
                <a:gd name="connsiteY21" fmla="*/ 1269242 h 1269242"/>
                <a:gd name="connsiteX22" fmla="*/ 232012 w 1448818"/>
                <a:gd name="connsiteY22" fmla="*/ 1255594 h 1269242"/>
                <a:gd name="connsiteX23" fmla="*/ 272955 w 1448818"/>
                <a:gd name="connsiteY23" fmla="*/ 1241947 h 1269242"/>
                <a:gd name="connsiteX24" fmla="*/ 368489 w 1448818"/>
                <a:gd name="connsiteY24" fmla="*/ 1255594 h 1269242"/>
                <a:gd name="connsiteX25" fmla="*/ 805205 w 1448818"/>
                <a:gd name="connsiteY25" fmla="*/ 909907 h 1269242"/>
                <a:gd name="connsiteX26" fmla="*/ 1097134 w 1448818"/>
                <a:gd name="connsiteY26" fmla="*/ 567726 h 1269242"/>
                <a:gd name="connsiteX27" fmla="*/ 1446663 w 1448818"/>
                <a:gd name="connsiteY27" fmla="*/ 341194 h 1269242"/>
                <a:gd name="connsiteX28" fmla="*/ 1241946 w 1448818"/>
                <a:gd name="connsiteY28" fmla="*/ 13648 h 1269242"/>
                <a:gd name="connsiteX29" fmla="*/ 1187355 w 1448818"/>
                <a:gd name="connsiteY29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368489 w 1448818"/>
                <a:gd name="connsiteY7" fmla="*/ 573206 h 1269242"/>
                <a:gd name="connsiteX8" fmla="*/ 119850 w 1448818"/>
                <a:gd name="connsiteY8" fmla="*/ 341303 h 1269242"/>
                <a:gd name="connsiteX9" fmla="*/ 259307 w 1448818"/>
                <a:gd name="connsiteY9" fmla="*/ 668741 h 1269242"/>
                <a:gd name="connsiteX10" fmla="*/ 245660 w 1448818"/>
                <a:gd name="connsiteY10" fmla="*/ 709684 h 1269242"/>
                <a:gd name="connsiteX11" fmla="*/ 204716 w 1448818"/>
                <a:gd name="connsiteY11" fmla="*/ 723332 h 1269242"/>
                <a:gd name="connsiteX12" fmla="*/ 191069 w 1448818"/>
                <a:gd name="connsiteY12" fmla="*/ 859809 h 1269242"/>
                <a:gd name="connsiteX13" fmla="*/ 91970 w 1448818"/>
                <a:gd name="connsiteY13" fmla="*/ 634539 h 1269242"/>
                <a:gd name="connsiteX14" fmla="*/ 68239 w 1448818"/>
                <a:gd name="connsiteY14" fmla="*/ 928048 h 1269242"/>
                <a:gd name="connsiteX15" fmla="*/ 54591 w 1448818"/>
                <a:gd name="connsiteY15" fmla="*/ 968991 h 1269242"/>
                <a:gd name="connsiteX16" fmla="*/ 27295 w 1448818"/>
                <a:gd name="connsiteY16" fmla="*/ 1064526 h 1269242"/>
                <a:gd name="connsiteX17" fmla="*/ 0 w 1448818"/>
                <a:gd name="connsiteY17" fmla="*/ 1105469 h 1269242"/>
                <a:gd name="connsiteX18" fmla="*/ 40943 w 1448818"/>
                <a:gd name="connsiteY18" fmla="*/ 1132765 h 1269242"/>
                <a:gd name="connsiteX19" fmla="*/ 81886 w 1448818"/>
                <a:gd name="connsiteY19" fmla="*/ 1255594 h 1269242"/>
                <a:gd name="connsiteX20" fmla="*/ 122830 w 1448818"/>
                <a:gd name="connsiteY20" fmla="*/ 1269242 h 1269242"/>
                <a:gd name="connsiteX21" fmla="*/ 232012 w 1448818"/>
                <a:gd name="connsiteY21" fmla="*/ 1255594 h 1269242"/>
                <a:gd name="connsiteX22" fmla="*/ 272955 w 1448818"/>
                <a:gd name="connsiteY22" fmla="*/ 1241947 h 1269242"/>
                <a:gd name="connsiteX23" fmla="*/ 368489 w 1448818"/>
                <a:gd name="connsiteY23" fmla="*/ 1255594 h 1269242"/>
                <a:gd name="connsiteX24" fmla="*/ 805205 w 1448818"/>
                <a:gd name="connsiteY24" fmla="*/ 909907 h 1269242"/>
                <a:gd name="connsiteX25" fmla="*/ 1097134 w 1448818"/>
                <a:gd name="connsiteY25" fmla="*/ 567726 h 1269242"/>
                <a:gd name="connsiteX26" fmla="*/ 1446663 w 1448818"/>
                <a:gd name="connsiteY26" fmla="*/ 341194 h 1269242"/>
                <a:gd name="connsiteX27" fmla="*/ 1241946 w 1448818"/>
                <a:gd name="connsiteY27" fmla="*/ 13648 h 1269242"/>
                <a:gd name="connsiteX28" fmla="*/ 1187355 w 1448818"/>
                <a:gd name="connsiteY28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259307 w 1448818"/>
                <a:gd name="connsiteY8" fmla="*/ 668741 h 1269242"/>
                <a:gd name="connsiteX9" fmla="*/ 245660 w 1448818"/>
                <a:gd name="connsiteY9" fmla="*/ 709684 h 1269242"/>
                <a:gd name="connsiteX10" fmla="*/ 204716 w 1448818"/>
                <a:gd name="connsiteY10" fmla="*/ 723332 h 1269242"/>
                <a:gd name="connsiteX11" fmla="*/ 191069 w 1448818"/>
                <a:gd name="connsiteY11" fmla="*/ 859809 h 1269242"/>
                <a:gd name="connsiteX12" fmla="*/ 91970 w 1448818"/>
                <a:gd name="connsiteY12" fmla="*/ 634539 h 1269242"/>
                <a:gd name="connsiteX13" fmla="*/ 68239 w 1448818"/>
                <a:gd name="connsiteY13" fmla="*/ 928048 h 1269242"/>
                <a:gd name="connsiteX14" fmla="*/ 54591 w 1448818"/>
                <a:gd name="connsiteY14" fmla="*/ 968991 h 1269242"/>
                <a:gd name="connsiteX15" fmla="*/ 27295 w 1448818"/>
                <a:gd name="connsiteY15" fmla="*/ 1064526 h 1269242"/>
                <a:gd name="connsiteX16" fmla="*/ 0 w 1448818"/>
                <a:gd name="connsiteY16" fmla="*/ 1105469 h 1269242"/>
                <a:gd name="connsiteX17" fmla="*/ 40943 w 1448818"/>
                <a:gd name="connsiteY17" fmla="*/ 1132765 h 1269242"/>
                <a:gd name="connsiteX18" fmla="*/ 81886 w 1448818"/>
                <a:gd name="connsiteY18" fmla="*/ 1255594 h 1269242"/>
                <a:gd name="connsiteX19" fmla="*/ 122830 w 1448818"/>
                <a:gd name="connsiteY19" fmla="*/ 1269242 h 1269242"/>
                <a:gd name="connsiteX20" fmla="*/ 232012 w 1448818"/>
                <a:gd name="connsiteY20" fmla="*/ 1255594 h 1269242"/>
                <a:gd name="connsiteX21" fmla="*/ 272955 w 1448818"/>
                <a:gd name="connsiteY21" fmla="*/ 1241947 h 1269242"/>
                <a:gd name="connsiteX22" fmla="*/ 368489 w 1448818"/>
                <a:gd name="connsiteY22" fmla="*/ 1255594 h 1269242"/>
                <a:gd name="connsiteX23" fmla="*/ 805205 w 1448818"/>
                <a:gd name="connsiteY23" fmla="*/ 909907 h 1269242"/>
                <a:gd name="connsiteX24" fmla="*/ 1097134 w 1448818"/>
                <a:gd name="connsiteY24" fmla="*/ 567726 h 1269242"/>
                <a:gd name="connsiteX25" fmla="*/ 1446663 w 1448818"/>
                <a:gd name="connsiteY25" fmla="*/ 341194 h 1269242"/>
                <a:gd name="connsiteX26" fmla="*/ 1241946 w 1448818"/>
                <a:gd name="connsiteY26" fmla="*/ 13648 h 1269242"/>
                <a:gd name="connsiteX27" fmla="*/ 1187355 w 1448818"/>
                <a:gd name="connsiteY27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245660 w 1448818"/>
                <a:gd name="connsiteY8" fmla="*/ 709684 h 1269242"/>
                <a:gd name="connsiteX9" fmla="*/ 204716 w 1448818"/>
                <a:gd name="connsiteY9" fmla="*/ 723332 h 1269242"/>
                <a:gd name="connsiteX10" fmla="*/ 191069 w 1448818"/>
                <a:gd name="connsiteY10" fmla="*/ 859809 h 1269242"/>
                <a:gd name="connsiteX11" fmla="*/ 91970 w 1448818"/>
                <a:gd name="connsiteY11" fmla="*/ 634539 h 1269242"/>
                <a:gd name="connsiteX12" fmla="*/ 68239 w 1448818"/>
                <a:gd name="connsiteY12" fmla="*/ 928048 h 1269242"/>
                <a:gd name="connsiteX13" fmla="*/ 54591 w 1448818"/>
                <a:gd name="connsiteY13" fmla="*/ 968991 h 1269242"/>
                <a:gd name="connsiteX14" fmla="*/ 27295 w 1448818"/>
                <a:gd name="connsiteY14" fmla="*/ 1064526 h 1269242"/>
                <a:gd name="connsiteX15" fmla="*/ 0 w 1448818"/>
                <a:gd name="connsiteY15" fmla="*/ 1105469 h 1269242"/>
                <a:gd name="connsiteX16" fmla="*/ 40943 w 1448818"/>
                <a:gd name="connsiteY16" fmla="*/ 1132765 h 1269242"/>
                <a:gd name="connsiteX17" fmla="*/ 81886 w 1448818"/>
                <a:gd name="connsiteY17" fmla="*/ 1255594 h 1269242"/>
                <a:gd name="connsiteX18" fmla="*/ 122830 w 1448818"/>
                <a:gd name="connsiteY18" fmla="*/ 1269242 h 1269242"/>
                <a:gd name="connsiteX19" fmla="*/ 232012 w 1448818"/>
                <a:gd name="connsiteY19" fmla="*/ 1255594 h 1269242"/>
                <a:gd name="connsiteX20" fmla="*/ 272955 w 1448818"/>
                <a:gd name="connsiteY20" fmla="*/ 1241947 h 1269242"/>
                <a:gd name="connsiteX21" fmla="*/ 368489 w 1448818"/>
                <a:gd name="connsiteY21" fmla="*/ 1255594 h 1269242"/>
                <a:gd name="connsiteX22" fmla="*/ 805205 w 1448818"/>
                <a:gd name="connsiteY22" fmla="*/ 909907 h 1269242"/>
                <a:gd name="connsiteX23" fmla="*/ 1097134 w 1448818"/>
                <a:gd name="connsiteY23" fmla="*/ 567726 h 1269242"/>
                <a:gd name="connsiteX24" fmla="*/ 1446663 w 1448818"/>
                <a:gd name="connsiteY24" fmla="*/ 341194 h 1269242"/>
                <a:gd name="connsiteX25" fmla="*/ 1241946 w 1448818"/>
                <a:gd name="connsiteY25" fmla="*/ 13648 h 1269242"/>
                <a:gd name="connsiteX26" fmla="*/ 1187355 w 1448818"/>
                <a:gd name="connsiteY26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245660 w 1448818"/>
                <a:gd name="connsiteY8" fmla="*/ 709684 h 1269242"/>
                <a:gd name="connsiteX9" fmla="*/ 191069 w 1448818"/>
                <a:gd name="connsiteY9" fmla="*/ 859809 h 1269242"/>
                <a:gd name="connsiteX10" fmla="*/ 91970 w 1448818"/>
                <a:gd name="connsiteY10" fmla="*/ 634539 h 1269242"/>
                <a:gd name="connsiteX11" fmla="*/ 68239 w 1448818"/>
                <a:gd name="connsiteY11" fmla="*/ 928048 h 1269242"/>
                <a:gd name="connsiteX12" fmla="*/ 54591 w 1448818"/>
                <a:gd name="connsiteY12" fmla="*/ 968991 h 1269242"/>
                <a:gd name="connsiteX13" fmla="*/ 27295 w 1448818"/>
                <a:gd name="connsiteY13" fmla="*/ 1064526 h 1269242"/>
                <a:gd name="connsiteX14" fmla="*/ 0 w 1448818"/>
                <a:gd name="connsiteY14" fmla="*/ 1105469 h 1269242"/>
                <a:gd name="connsiteX15" fmla="*/ 40943 w 1448818"/>
                <a:gd name="connsiteY15" fmla="*/ 1132765 h 1269242"/>
                <a:gd name="connsiteX16" fmla="*/ 81886 w 1448818"/>
                <a:gd name="connsiteY16" fmla="*/ 1255594 h 1269242"/>
                <a:gd name="connsiteX17" fmla="*/ 122830 w 1448818"/>
                <a:gd name="connsiteY17" fmla="*/ 1269242 h 1269242"/>
                <a:gd name="connsiteX18" fmla="*/ 232012 w 1448818"/>
                <a:gd name="connsiteY18" fmla="*/ 1255594 h 1269242"/>
                <a:gd name="connsiteX19" fmla="*/ 272955 w 1448818"/>
                <a:gd name="connsiteY19" fmla="*/ 1241947 h 1269242"/>
                <a:gd name="connsiteX20" fmla="*/ 368489 w 1448818"/>
                <a:gd name="connsiteY20" fmla="*/ 1255594 h 1269242"/>
                <a:gd name="connsiteX21" fmla="*/ 805205 w 1448818"/>
                <a:gd name="connsiteY21" fmla="*/ 909907 h 1269242"/>
                <a:gd name="connsiteX22" fmla="*/ 1097134 w 1448818"/>
                <a:gd name="connsiteY22" fmla="*/ 567726 h 1269242"/>
                <a:gd name="connsiteX23" fmla="*/ 1446663 w 1448818"/>
                <a:gd name="connsiteY23" fmla="*/ 341194 h 1269242"/>
                <a:gd name="connsiteX24" fmla="*/ 1241946 w 1448818"/>
                <a:gd name="connsiteY24" fmla="*/ 13648 h 1269242"/>
                <a:gd name="connsiteX25" fmla="*/ 1187355 w 1448818"/>
                <a:gd name="connsiteY25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191069 w 1448818"/>
                <a:gd name="connsiteY8" fmla="*/ 859809 h 1269242"/>
                <a:gd name="connsiteX9" fmla="*/ 91970 w 1448818"/>
                <a:gd name="connsiteY9" fmla="*/ 634539 h 1269242"/>
                <a:gd name="connsiteX10" fmla="*/ 68239 w 1448818"/>
                <a:gd name="connsiteY10" fmla="*/ 928048 h 1269242"/>
                <a:gd name="connsiteX11" fmla="*/ 54591 w 1448818"/>
                <a:gd name="connsiteY11" fmla="*/ 968991 h 1269242"/>
                <a:gd name="connsiteX12" fmla="*/ 27295 w 1448818"/>
                <a:gd name="connsiteY12" fmla="*/ 1064526 h 1269242"/>
                <a:gd name="connsiteX13" fmla="*/ 0 w 1448818"/>
                <a:gd name="connsiteY13" fmla="*/ 1105469 h 1269242"/>
                <a:gd name="connsiteX14" fmla="*/ 40943 w 1448818"/>
                <a:gd name="connsiteY14" fmla="*/ 1132765 h 1269242"/>
                <a:gd name="connsiteX15" fmla="*/ 81886 w 1448818"/>
                <a:gd name="connsiteY15" fmla="*/ 1255594 h 1269242"/>
                <a:gd name="connsiteX16" fmla="*/ 122830 w 1448818"/>
                <a:gd name="connsiteY16" fmla="*/ 1269242 h 1269242"/>
                <a:gd name="connsiteX17" fmla="*/ 232012 w 1448818"/>
                <a:gd name="connsiteY17" fmla="*/ 1255594 h 1269242"/>
                <a:gd name="connsiteX18" fmla="*/ 272955 w 1448818"/>
                <a:gd name="connsiteY18" fmla="*/ 1241947 h 1269242"/>
                <a:gd name="connsiteX19" fmla="*/ 368489 w 1448818"/>
                <a:gd name="connsiteY19" fmla="*/ 1255594 h 1269242"/>
                <a:gd name="connsiteX20" fmla="*/ 805205 w 1448818"/>
                <a:gd name="connsiteY20" fmla="*/ 909907 h 1269242"/>
                <a:gd name="connsiteX21" fmla="*/ 1097134 w 1448818"/>
                <a:gd name="connsiteY21" fmla="*/ 567726 h 1269242"/>
                <a:gd name="connsiteX22" fmla="*/ 1446663 w 1448818"/>
                <a:gd name="connsiteY22" fmla="*/ 341194 h 1269242"/>
                <a:gd name="connsiteX23" fmla="*/ 1241946 w 1448818"/>
                <a:gd name="connsiteY23" fmla="*/ 13648 h 1269242"/>
                <a:gd name="connsiteX24" fmla="*/ 1187355 w 1448818"/>
                <a:gd name="connsiteY24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91970 w 1448818"/>
                <a:gd name="connsiteY8" fmla="*/ 634539 h 1269242"/>
                <a:gd name="connsiteX9" fmla="*/ 68239 w 1448818"/>
                <a:gd name="connsiteY9" fmla="*/ 928048 h 1269242"/>
                <a:gd name="connsiteX10" fmla="*/ 54591 w 1448818"/>
                <a:gd name="connsiteY10" fmla="*/ 968991 h 1269242"/>
                <a:gd name="connsiteX11" fmla="*/ 27295 w 1448818"/>
                <a:gd name="connsiteY11" fmla="*/ 1064526 h 1269242"/>
                <a:gd name="connsiteX12" fmla="*/ 0 w 1448818"/>
                <a:gd name="connsiteY12" fmla="*/ 1105469 h 1269242"/>
                <a:gd name="connsiteX13" fmla="*/ 40943 w 1448818"/>
                <a:gd name="connsiteY13" fmla="*/ 1132765 h 1269242"/>
                <a:gd name="connsiteX14" fmla="*/ 81886 w 1448818"/>
                <a:gd name="connsiteY14" fmla="*/ 1255594 h 1269242"/>
                <a:gd name="connsiteX15" fmla="*/ 122830 w 1448818"/>
                <a:gd name="connsiteY15" fmla="*/ 1269242 h 1269242"/>
                <a:gd name="connsiteX16" fmla="*/ 232012 w 1448818"/>
                <a:gd name="connsiteY16" fmla="*/ 1255594 h 1269242"/>
                <a:gd name="connsiteX17" fmla="*/ 272955 w 1448818"/>
                <a:gd name="connsiteY17" fmla="*/ 1241947 h 1269242"/>
                <a:gd name="connsiteX18" fmla="*/ 368489 w 1448818"/>
                <a:gd name="connsiteY18" fmla="*/ 1255594 h 1269242"/>
                <a:gd name="connsiteX19" fmla="*/ 805205 w 1448818"/>
                <a:gd name="connsiteY19" fmla="*/ 909907 h 1269242"/>
                <a:gd name="connsiteX20" fmla="*/ 1097134 w 1448818"/>
                <a:gd name="connsiteY20" fmla="*/ 567726 h 1269242"/>
                <a:gd name="connsiteX21" fmla="*/ 1446663 w 1448818"/>
                <a:gd name="connsiteY21" fmla="*/ 341194 h 1269242"/>
                <a:gd name="connsiteX22" fmla="*/ 1241946 w 1448818"/>
                <a:gd name="connsiteY22" fmla="*/ 13648 h 1269242"/>
                <a:gd name="connsiteX23" fmla="*/ 1187355 w 1448818"/>
                <a:gd name="connsiteY23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91970 w 1448818"/>
                <a:gd name="connsiteY8" fmla="*/ 634539 h 1269242"/>
                <a:gd name="connsiteX9" fmla="*/ 68239 w 1448818"/>
                <a:gd name="connsiteY9" fmla="*/ 871922 h 1269242"/>
                <a:gd name="connsiteX10" fmla="*/ 54591 w 1448818"/>
                <a:gd name="connsiteY10" fmla="*/ 968991 h 1269242"/>
                <a:gd name="connsiteX11" fmla="*/ 27295 w 1448818"/>
                <a:gd name="connsiteY11" fmla="*/ 1064526 h 1269242"/>
                <a:gd name="connsiteX12" fmla="*/ 0 w 1448818"/>
                <a:gd name="connsiteY12" fmla="*/ 1105469 h 1269242"/>
                <a:gd name="connsiteX13" fmla="*/ 40943 w 1448818"/>
                <a:gd name="connsiteY13" fmla="*/ 1132765 h 1269242"/>
                <a:gd name="connsiteX14" fmla="*/ 81886 w 1448818"/>
                <a:gd name="connsiteY14" fmla="*/ 1255594 h 1269242"/>
                <a:gd name="connsiteX15" fmla="*/ 122830 w 1448818"/>
                <a:gd name="connsiteY15" fmla="*/ 1269242 h 1269242"/>
                <a:gd name="connsiteX16" fmla="*/ 232012 w 1448818"/>
                <a:gd name="connsiteY16" fmla="*/ 1255594 h 1269242"/>
                <a:gd name="connsiteX17" fmla="*/ 272955 w 1448818"/>
                <a:gd name="connsiteY17" fmla="*/ 1241947 h 1269242"/>
                <a:gd name="connsiteX18" fmla="*/ 368489 w 1448818"/>
                <a:gd name="connsiteY18" fmla="*/ 1255594 h 1269242"/>
                <a:gd name="connsiteX19" fmla="*/ 805205 w 1448818"/>
                <a:gd name="connsiteY19" fmla="*/ 909907 h 1269242"/>
                <a:gd name="connsiteX20" fmla="*/ 1097134 w 1448818"/>
                <a:gd name="connsiteY20" fmla="*/ 567726 h 1269242"/>
                <a:gd name="connsiteX21" fmla="*/ 1446663 w 1448818"/>
                <a:gd name="connsiteY21" fmla="*/ 341194 h 1269242"/>
                <a:gd name="connsiteX22" fmla="*/ 1241946 w 1448818"/>
                <a:gd name="connsiteY22" fmla="*/ 13648 h 1269242"/>
                <a:gd name="connsiteX23" fmla="*/ 1187355 w 1448818"/>
                <a:gd name="connsiteY23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91970 w 1448818"/>
                <a:gd name="connsiteY8" fmla="*/ 634539 h 1269242"/>
                <a:gd name="connsiteX9" fmla="*/ 68239 w 1448818"/>
                <a:gd name="connsiteY9" fmla="*/ 871922 h 1269242"/>
                <a:gd name="connsiteX10" fmla="*/ 54591 w 1448818"/>
                <a:gd name="connsiteY10" fmla="*/ 968991 h 1269242"/>
                <a:gd name="connsiteX11" fmla="*/ 27295 w 1448818"/>
                <a:gd name="connsiteY11" fmla="*/ 1064526 h 1269242"/>
                <a:gd name="connsiteX12" fmla="*/ 0 w 1448818"/>
                <a:gd name="connsiteY12" fmla="*/ 1105469 h 1269242"/>
                <a:gd name="connsiteX13" fmla="*/ 40943 w 1448818"/>
                <a:gd name="connsiteY13" fmla="*/ 1132765 h 1269242"/>
                <a:gd name="connsiteX14" fmla="*/ 81886 w 1448818"/>
                <a:gd name="connsiteY14" fmla="*/ 1255594 h 1269242"/>
                <a:gd name="connsiteX15" fmla="*/ 122830 w 1448818"/>
                <a:gd name="connsiteY15" fmla="*/ 1269242 h 1269242"/>
                <a:gd name="connsiteX16" fmla="*/ 232012 w 1448818"/>
                <a:gd name="connsiteY16" fmla="*/ 1255594 h 1269242"/>
                <a:gd name="connsiteX17" fmla="*/ 272955 w 1448818"/>
                <a:gd name="connsiteY17" fmla="*/ 1241947 h 1269242"/>
                <a:gd name="connsiteX18" fmla="*/ 368489 w 1448818"/>
                <a:gd name="connsiteY18" fmla="*/ 1255594 h 1269242"/>
                <a:gd name="connsiteX19" fmla="*/ 805205 w 1448818"/>
                <a:gd name="connsiteY19" fmla="*/ 909907 h 1269242"/>
                <a:gd name="connsiteX20" fmla="*/ 1097134 w 1448818"/>
                <a:gd name="connsiteY20" fmla="*/ 567726 h 1269242"/>
                <a:gd name="connsiteX21" fmla="*/ 1446663 w 1448818"/>
                <a:gd name="connsiteY21" fmla="*/ 341194 h 1269242"/>
                <a:gd name="connsiteX22" fmla="*/ 1241946 w 1448818"/>
                <a:gd name="connsiteY22" fmla="*/ 13648 h 1269242"/>
                <a:gd name="connsiteX23" fmla="*/ 1187355 w 1448818"/>
                <a:gd name="connsiteY23" fmla="*/ 0 h 1269242"/>
                <a:gd name="connsiteX0" fmla="*/ 1187355 w 1460582"/>
                <a:gd name="connsiteY0" fmla="*/ 0 h 1269242"/>
                <a:gd name="connsiteX1" fmla="*/ 1078173 w 1460582"/>
                <a:gd name="connsiteY1" fmla="*/ 54591 h 1269242"/>
                <a:gd name="connsiteX2" fmla="*/ 1064525 w 1460582"/>
                <a:gd name="connsiteY2" fmla="*/ 109183 h 1269242"/>
                <a:gd name="connsiteX3" fmla="*/ 914400 w 1460582"/>
                <a:gd name="connsiteY3" fmla="*/ 150126 h 1269242"/>
                <a:gd name="connsiteX4" fmla="*/ 859809 w 1460582"/>
                <a:gd name="connsiteY4" fmla="*/ 232012 h 1269242"/>
                <a:gd name="connsiteX5" fmla="*/ 777922 w 1460582"/>
                <a:gd name="connsiteY5" fmla="*/ 259308 h 1269242"/>
                <a:gd name="connsiteX6" fmla="*/ 150683 w 1460582"/>
                <a:gd name="connsiteY6" fmla="*/ 200879 h 1269242"/>
                <a:gd name="connsiteX7" fmla="*/ 119850 w 1460582"/>
                <a:gd name="connsiteY7" fmla="*/ 341303 h 1269242"/>
                <a:gd name="connsiteX8" fmla="*/ 91970 w 1460582"/>
                <a:gd name="connsiteY8" fmla="*/ 634539 h 1269242"/>
                <a:gd name="connsiteX9" fmla="*/ 68239 w 1460582"/>
                <a:gd name="connsiteY9" fmla="*/ 871922 h 1269242"/>
                <a:gd name="connsiteX10" fmla="*/ 54591 w 1460582"/>
                <a:gd name="connsiteY10" fmla="*/ 968991 h 1269242"/>
                <a:gd name="connsiteX11" fmla="*/ 27295 w 1460582"/>
                <a:gd name="connsiteY11" fmla="*/ 1064526 h 1269242"/>
                <a:gd name="connsiteX12" fmla="*/ 0 w 1460582"/>
                <a:gd name="connsiteY12" fmla="*/ 1105469 h 1269242"/>
                <a:gd name="connsiteX13" fmla="*/ 40943 w 1460582"/>
                <a:gd name="connsiteY13" fmla="*/ 1132765 h 1269242"/>
                <a:gd name="connsiteX14" fmla="*/ 81886 w 1460582"/>
                <a:gd name="connsiteY14" fmla="*/ 1255594 h 1269242"/>
                <a:gd name="connsiteX15" fmla="*/ 122830 w 1460582"/>
                <a:gd name="connsiteY15" fmla="*/ 1269242 h 1269242"/>
                <a:gd name="connsiteX16" fmla="*/ 232012 w 1460582"/>
                <a:gd name="connsiteY16" fmla="*/ 1255594 h 1269242"/>
                <a:gd name="connsiteX17" fmla="*/ 272955 w 1460582"/>
                <a:gd name="connsiteY17" fmla="*/ 1241947 h 1269242"/>
                <a:gd name="connsiteX18" fmla="*/ 368489 w 1460582"/>
                <a:gd name="connsiteY18" fmla="*/ 1255594 h 1269242"/>
                <a:gd name="connsiteX19" fmla="*/ 805205 w 1460582"/>
                <a:gd name="connsiteY19" fmla="*/ 909907 h 1269242"/>
                <a:gd name="connsiteX20" fmla="*/ 1446663 w 1460582"/>
                <a:gd name="connsiteY20" fmla="*/ 341194 h 1269242"/>
                <a:gd name="connsiteX21" fmla="*/ 1241946 w 1460582"/>
                <a:gd name="connsiteY21" fmla="*/ 13648 h 1269242"/>
                <a:gd name="connsiteX22" fmla="*/ 1187355 w 1460582"/>
                <a:gd name="connsiteY22" fmla="*/ 0 h 1269242"/>
                <a:gd name="connsiteX0" fmla="*/ 1187355 w 1460582"/>
                <a:gd name="connsiteY0" fmla="*/ 0 h 1269242"/>
                <a:gd name="connsiteX1" fmla="*/ 1078173 w 1460582"/>
                <a:gd name="connsiteY1" fmla="*/ 54591 h 1269242"/>
                <a:gd name="connsiteX2" fmla="*/ 1064525 w 1460582"/>
                <a:gd name="connsiteY2" fmla="*/ 109183 h 1269242"/>
                <a:gd name="connsiteX3" fmla="*/ 914400 w 1460582"/>
                <a:gd name="connsiteY3" fmla="*/ 150126 h 1269242"/>
                <a:gd name="connsiteX4" fmla="*/ 777922 w 1460582"/>
                <a:gd name="connsiteY4" fmla="*/ 259308 h 1269242"/>
                <a:gd name="connsiteX5" fmla="*/ 150683 w 1460582"/>
                <a:gd name="connsiteY5" fmla="*/ 200879 h 1269242"/>
                <a:gd name="connsiteX6" fmla="*/ 119850 w 1460582"/>
                <a:gd name="connsiteY6" fmla="*/ 341303 h 1269242"/>
                <a:gd name="connsiteX7" fmla="*/ 91970 w 1460582"/>
                <a:gd name="connsiteY7" fmla="*/ 634539 h 1269242"/>
                <a:gd name="connsiteX8" fmla="*/ 68239 w 1460582"/>
                <a:gd name="connsiteY8" fmla="*/ 871922 h 1269242"/>
                <a:gd name="connsiteX9" fmla="*/ 54591 w 1460582"/>
                <a:gd name="connsiteY9" fmla="*/ 968991 h 1269242"/>
                <a:gd name="connsiteX10" fmla="*/ 27295 w 1460582"/>
                <a:gd name="connsiteY10" fmla="*/ 1064526 h 1269242"/>
                <a:gd name="connsiteX11" fmla="*/ 0 w 1460582"/>
                <a:gd name="connsiteY11" fmla="*/ 1105469 h 1269242"/>
                <a:gd name="connsiteX12" fmla="*/ 40943 w 1460582"/>
                <a:gd name="connsiteY12" fmla="*/ 1132765 h 1269242"/>
                <a:gd name="connsiteX13" fmla="*/ 81886 w 1460582"/>
                <a:gd name="connsiteY13" fmla="*/ 1255594 h 1269242"/>
                <a:gd name="connsiteX14" fmla="*/ 122830 w 1460582"/>
                <a:gd name="connsiteY14" fmla="*/ 1269242 h 1269242"/>
                <a:gd name="connsiteX15" fmla="*/ 232012 w 1460582"/>
                <a:gd name="connsiteY15" fmla="*/ 1255594 h 1269242"/>
                <a:gd name="connsiteX16" fmla="*/ 272955 w 1460582"/>
                <a:gd name="connsiteY16" fmla="*/ 1241947 h 1269242"/>
                <a:gd name="connsiteX17" fmla="*/ 368489 w 1460582"/>
                <a:gd name="connsiteY17" fmla="*/ 1255594 h 1269242"/>
                <a:gd name="connsiteX18" fmla="*/ 805205 w 1460582"/>
                <a:gd name="connsiteY18" fmla="*/ 909907 h 1269242"/>
                <a:gd name="connsiteX19" fmla="*/ 1446663 w 1460582"/>
                <a:gd name="connsiteY19" fmla="*/ 341194 h 1269242"/>
                <a:gd name="connsiteX20" fmla="*/ 1241946 w 1460582"/>
                <a:gd name="connsiteY20" fmla="*/ 13648 h 1269242"/>
                <a:gd name="connsiteX21" fmla="*/ 1187355 w 1460582"/>
                <a:gd name="connsiteY21" fmla="*/ 0 h 1269242"/>
                <a:gd name="connsiteX0" fmla="*/ 1187355 w 1460582"/>
                <a:gd name="connsiteY0" fmla="*/ 0 h 1269242"/>
                <a:gd name="connsiteX1" fmla="*/ 1078173 w 1460582"/>
                <a:gd name="connsiteY1" fmla="*/ 54591 h 1269242"/>
                <a:gd name="connsiteX2" fmla="*/ 914400 w 1460582"/>
                <a:gd name="connsiteY2" fmla="*/ 150126 h 1269242"/>
                <a:gd name="connsiteX3" fmla="*/ 777922 w 1460582"/>
                <a:gd name="connsiteY3" fmla="*/ 259308 h 1269242"/>
                <a:gd name="connsiteX4" fmla="*/ 150683 w 1460582"/>
                <a:gd name="connsiteY4" fmla="*/ 200879 h 1269242"/>
                <a:gd name="connsiteX5" fmla="*/ 119850 w 1460582"/>
                <a:gd name="connsiteY5" fmla="*/ 341303 h 1269242"/>
                <a:gd name="connsiteX6" fmla="*/ 91970 w 1460582"/>
                <a:gd name="connsiteY6" fmla="*/ 634539 h 1269242"/>
                <a:gd name="connsiteX7" fmla="*/ 68239 w 1460582"/>
                <a:gd name="connsiteY7" fmla="*/ 871922 h 1269242"/>
                <a:gd name="connsiteX8" fmla="*/ 54591 w 1460582"/>
                <a:gd name="connsiteY8" fmla="*/ 968991 h 1269242"/>
                <a:gd name="connsiteX9" fmla="*/ 27295 w 1460582"/>
                <a:gd name="connsiteY9" fmla="*/ 1064526 h 1269242"/>
                <a:gd name="connsiteX10" fmla="*/ 0 w 1460582"/>
                <a:gd name="connsiteY10" fmla="*/ 1105469 h 1269242"/>
                <a:gd name="connsiteX11" fmla="*/ 40943 w 1460582"/>
                <a:gd name="connsiteY11" fmla="*/ 1132765 h 1269242"/>
                <a:gd name="connsiteX12" fmla="*/ 81886 w 1460582"/>
                <a:gd name="connsiteY12" fmla="*/ 1255594 h 1269242"/>
                <a:gd name="connsiteX13" fmla="*/ 122830 w 1460582"/>
                <a:gd name="connsiteY13" fmla="*/ 1269242 h 1269242"/>
                <a:gd name="connsiteX14" fmla="*/ 232012 w 1460582"/>
                <a:gd name="connsiteY14" fmla="*/ 1255594 h 1269242"/>
                <a:gd name="connsiteX15" fmla="*/ 272955 w 1460582"/>
                <a:gd name="connsiteY15" fmla="*/ 1241947 h 1269242"/>
                <a:gd name="connsiteX16" fmla="*/ 368489 w 1460582"/>
                <a:gd name="connsiteY16" fmla="*/ 1255594 h 1269242"/>
                <a:gd name="connsiteX17" fmla="*/ 805205 w 1460582"/>
                <a:gd name="connsiteY17" fmla="*/ 909907 h 1269242"/>
                <a:gd name="connsiteX18" fmla="*/ 1446663 w 1460582"/>
                <a:gd name="connsiteY18" fmla="*/ 341194 h 1269242"/>
                <a:gd name="connsiteX19" fmla="*/ 1241946 w 1460582"/>
                <a:gd name="connsiteY19" fmla="*/ 13648 h 1269242"/>
                <a:gd name="connsiteX20" fmla="*/ 1187355 w 1460582"/>
                <a:gd name="connsiteY20" fmla="*/ 0 h 1269242"/>
                <a:gd name="connsiteX0" fmla="*/ 1187355 w 1460582"/>
                <a:gd name="connsiteY0" fmla="*/ 0 h 1269242"/>
                <a:gd name="connsiteX1" fmla="*/ 914400 w 1460582"/>
                <a:gd name="connsiteY1" fmla="*/ 150126 h 1269242"/>
                <a:gd name="connsiteX2" fmla="*/ 777922 w 1460582"/>
                <a:gd name="connsiteY2" fmla="*/ 259308 h 1269242"/>
                <a:gd name="connsiteX3" fmla="*/ 150683 w 1460582"/>
                <a:gd name="connsiteY3" fmla="*/ 200879 h 1269242"/>
                <a:gd name="connsiteX4" fmla="*/ 119850 w 1460582"/>
                <a:gd name="connsiteY4" fmla="*/ 341303 h 1269242"/>
                <a:gd name="connsiteX5" fmla="*/ 91970 w 1460582"/>
                <a:gd name="connsiteY5" fmla="*/ 634539 h 1269242"/>
                <a:gd name="connsiteX6" fmla="*/ 68239 w 1460582"/>
                <a:gd name="connsiteY6" fmla="*/ 871922 h 1269242"/>
                <a:gd name="connsiteX7" fmla="*/ 54591 w 1460582"/>
                <a:gd name="connsiteY7" fmla="*/ 968991 h 1269242"/>
                <a:gd name="connsiteX8" fmla="*/ 27295 w 1460582"/>
                <a:gd name="connsiteY8" fmla="*/ 1064526 h 1269242"/>
                <a:gd name="connsiteX9" fmla="*/ 0 w 1460582"/>
                <a:gd name="connsiteY9" fmla="*/ 1105469 h 1269242"/>
                <a:gd name="connsiteX10" fmla="*/ 40943 w 1460582"/>
                <a:gd name="connsiteY10" fmla="*/ 1132765 h 1269242"/>
                <a:gd name="connsiteX11" fmla="*/ 81886 w 1460582"/>
                <a:gd name="connsiteY11" fmla="*/ 1255594 h 1269242"/>
                <a:gd name="connsiteX12" fmla="*/ 122830 w 1460582"/>
                <a:gd name="connsiteY12" fmla="*/ 1269242 h 1269242"/>
                <a:gd name="connsiteX13" fmla="*/ 232012 w 1460582"/>
                <a:gd name="connsiteY13" fmla="*/ 1255594 h 1269242"/>
                <a:gd name="connsiteX14" fmla="*/ 272955 w 1460582"/>
                <a:gd name="connsiteY14" fmla="*/ 1241947 h 1269242"/>
                <a:gd name="connsiteX15" fmla="*/ 368489 w 1460582"/>
                <a:gd name="connsiteY15" fmla="*/ 1255594 h 1269242"/>
                <a:gd name="connsiteX16" fmla="*/ 805205 w 1460582"/>
                <a:gd name="connsiteY16" fmla="*/ 909907 h 1269242"/>
                <a:gd name="connsiteX17" fmla="*/ 1446663 w 1460582"/>
                <a:gd name="connsiteY17" fmla="*/ 341194 h 1269242"/>
                <a:gd name="connsiteX18" fmla="*/ 1241946 w 1460582"/>
                <a:gd name="connsiteY18" fmla="*/ 13648 h 1269242"/>
                <a:gd name="connsiteX19" fmla="*/ 1187355 w 1460582"/>
                <a:gd name="connsiteY19" fmla="*/ 0 h 1269242"/>
                <a:gd name="connsiteX0" fmla="*/ 1241946 w 1460582"/>
                <a:gd name="connsiteY0" fmla="*/ 5057 h 1260651"/>
                <a:gd name="connsiteX1" fmla="*/ 914400 w 1460582"/>
                <a:gd name="connsiteY1" fmla="*/ 141535 h 1260651"/>
                <a:gd name="connsiteX2" fmla="*/ 777922 w 1460582"/>
                <a:gd name="connsiteY2" fmla="*/ 250717 h 1260651"/>
                <a:gd name="connsiteX3" fmla="*/ 150683 w 1460582"/>
                <a:gd name="connsiteY3" fmla="*/ 192288 h 1260651"/>
                <a:gd name="connsiteX4" fmla="*/ 119850 w 1460582"/>
                <a:gd name="connsiteY4" fmla="*/ 332712 h 1260651"/>
                <a:gd name="connsiteX5" fmla="*/ 91970 w 1460582"/>
                <a:gd name="connsiteY5" fmla="*/ 625948 h 1260651"/>
                <a:gd name="connsiteX6" fmla="*/ 68239 w 1460582"/>
                <a:gd name="connsiteY6" fmla="*/ 863331 h 1260651"/>
                <a:gd name="connsiteX7" fmla="*/ 54591 w 1460582"/>
                <a:gd name="connsiteY7" fmla="*/ 960400 h 1260651"/>
                <a:gd name="connsiteX8" fmla="*/ 27295 w 1460582"/>
                <a:gd name="connsiteY8" fmla="*/ 1055935 h 1260651"/>
                <a:gd name="connsiteX9" fmla="*/ 0 w 1460582"/>
                <a:gd name="connsiteY9" fmla="*/ 1096878 h 1260651"/>
                <a:gd name="connsiteX10" fmla="*/ 40943 w 1460582"/>
                <a:gd name="connsiteY10" fmla="*/ 1124174 h 1260651"/>
                <a:gd name="connsiteX11" fmla="*/ 81886 w 1460582"/>
                <a:gd name="connsiteY11" fmla="*/ 1247003 h 1260651"/>
                <a:gd name="connsiteX12" fmla="*/ 122830 w 1460582"/>
                <a:gd name="connsiteY12" fmla="*/ 1260651 h 1260651"/>
                <a:gd name="connsiteX13" fmla="*/ 232012 w 1460582"/>
                <a:gd name="connsiteY13" fmla="*/ 1247003 h 1260651"/>
                <a:gd name="connsiteX14" fmla="*/ 272955 w 1460582"/>
                <a:gd name="connsiteY14" fmla="*/ 1233356 h 1260651"/>
                <a:gd name="connsiteX15" fmla="*/ 368489 w 1460582"/>
                <a:gd name="connsiteY15" fmla="*/ 1247003 h 1260651"/>
                <a:gd name="connsiteX16" fmla="*/ 805205 w 1460582"/>
                <a:gd name="connsiteY16" fmla="*/ 901316 h 1260651"/>
                <a:gd name="connsiteX17" fmla="*/ 1446663 w 1460582"/>
                <a:gd name="connsiteY17" fmla="*/ 332603 h 1260651"/>
                <a:gd name="connsiteX18" fmla="*/ 1241946 w 1460582"/>
                <a:gd name="connsiteY18" fmla="*/ 5057 h 1260651"/>
                <a:gd name="connsiteX0" fmla="*/ 1446663 w 1447212"/>
                <a:gd name="connsiteY0" fmla="*/ 192198 h 1120246"/>
                <a:gd name="connsiteX1" fmla="*/ 914400 w 1447212"/>
                <a:gd name="connsiteY1" fmla="*/ 1130 h 1120246"/>
                <a:gd name="connsiteX2" fmla="*/ 777922 w 1447212"/>
                <a:gd name="connsiteY2" fmla="*/ 110312 h 1120246"/>
                <a:gd name="connsiteX3" fmla="*/ 150683 w 1447212"/>
                <a:gd name="connsiteY3" fmla="*/ 51883 h 1120246"/>
                <a:gd name="connsiteX4" fmla="*/ 119850 w 1447212"/>
                <a:gd name="connsiteY4" fmla="*/ 192307 h 1120246"/>
                <a:gd name="connsiteX5" fmla="*/ 91970 w 1447212"/>
                <a:gd name="connsiteY5" fmla="*/ 485543 h 1120246"/>
                <a:gd name="connsiteX6" fmla="*/ 68239 w 1447212"/>
                <a:gd name="connsiteY6" fmla="*/ 722926 h 1120246"/>
                <a:gd name="connsiteX7" fmla="*/ 54591 w 1447212"/>
                <a:gd name="connsiteY7" fmla="*/ 819995 h 1120246"/>
                <a:gd name="connsiteX8" fmla="*/ 27295 w 1447212"/>
                <a:gd name="connsiteY8" fmla="*/ 915530 h 1120246"/>
                <a:gd name="connsiteX9" fmla="*/ 0 w 1447212"/>
                <a:gd name="connsiteY9" fmla="*/ 956473 h 1120246"/>
                <a:gd name="connsiteX10" fmla="*/ 40943 w 1447212"/>
                <a:gd name="connsiteY10" fmla="*/ 983769 h 1120246"/>
                <a:gd name="connsiteX11" fmla="*/ 81886 w 1447212"/>
                <a:gd name="connsiteY11" fmla="*/ 1106598 h 1120246"/>
                <a:gd name="connsiteX12" fmla="*/ 122830 w 1447212"/>
                <a:gd name="connsiteY12" fmla="*/ 1120246 h 1120246"/>
                <a:gd name="connsiteX13" fmla="*/ 232012 w 1447212"/>
                <a:gd name="connsiteY13" fmla="*/ 1106598 h 1120246"/>
                <a:gd name="connsiteX14" fmla="*/ 272955 w 1447212"/>
                <a:gd name="connsiteY14" fmla="*/ 1092951 h 1120246"/>
                <a:gd name="connsiteX15" fmla="*/ 368489 w 1447212"/>
                <a:gd name="connsiteY15" fmla="*/ 1106598 h 1120246"/>
                <a:gd name="connsiteX16" fmla="*/ 805205 w 1447212"/>
                <a:gd name="connsiteY16" fmla="*/ 760911 h 1120246"/>
                <a:gd name="connsiteX17" fmla="*/ 1446663 w 1447212"/>
                <a:gd name="connsiteY17" fmla="*/ 192198 h 1120246"/>
                <a:gd name="connsiteX0" fmla="*/ 805205 w 914946"/>
                <a:gd name="connsiteY0" fmla="*/ 790892 h 1150227"/>
                <a:gd name="connsiteX1" fmla="*/ 914400 w 914946"/>
                <a:gd name="connsiteY1" fmla="*/ 31111 h 1150227"/>
                <a:gd name="connsiteX2" fmla="*/ 777922 w 914946"/>
                <a:gd name="connsiteY2" fmla="*/ 140293 h 1150227"/>
                <a:gd name="connsiteX3" fmla="*/ 150683 w 914946"/>
                <a:gd name="connsiteY3" fmla="*/ 81864 h 1150227"/>
                <a:gd name="connsiteX4" fmla="*/ 119850 w 914946"/>
                <a:gd name="connsiteY4" fmla="*/ 222288 h 1150227"/>
                <a:gd name="connsiteX5" fmla="*/ 91970 w 914946"/>
                <a:gd name="connsiteY5" fmla="*/ 515524 h 1150227"/>
                <a:gd name="connsiteX6" fmla="*/ 68239 w 914946"/>
                <a:gd name="connsiteY6" fmla="*/ 752907 h 1150227"/>
                <a:gd name="connsiteX7" fmla="*/ 54591 w 914946"/>
                <a:gd name="connsiteY7" fmla="*/ 849976 h 1150227"/>
                <a:gd name="connsiteX8" fmla="*/ 27295 w 914946"/>
                <a:gd name="connsiteY8" fmla="*/ 945511 h 1150227"/>
                <a:gd name="connsiteX9" fmla="*/ 0 w 914946"/>
                <a:gd name="connsiteY9" fmla="*/ 986454 h 1150227"/>
                <a:gd name="connsiteX10" fmla="*/ 40943 w 914946"/>
                <a:gd name="connsiteY10" fmla="*/ 1013750 h 1150227"/>
                <a:gd name="connsiteX11" fmla="*/ 81886 w 914946"/>
                <a:gd name="connsiteY11" fmla="*/ 1136579 h 1150227"/>
                <a:gd name="connsiteX12" fmla="*/ 122830 w 914946"/>
                <a:gd name="connsiteY12" fmla="*/ 1150227 h 1150227"/>
                <a:gd name="connsiteX13" fmla="*/ 232012 w 914946"/>
                <a:gd name="connsiteY13" fmla="*/ 1136579 h 1150227"/>
                <a:gd name="connsiteX14" fmla="*/ 272955 w 914946"/>
                <a:gd name="connsiteY14" fmla="*/ 1122932 h 1150227"/>
                <a:gd name="connsiteX15" fmla="*/ 368489 w 914946"/>
                <a:gd name="connsiteY15" fmla="*/ 1136579 h 1150227"/>
                <a:gd name="connsiteX16" fmla="*/ 805205 w 914946"/>
                <a:gd name="connsiteY16" fmla="*/ 790892 h 1150227"/>
                <a:gd name="connsiteX0" fmla="*/ 805205 w 858160"/>
                <a:gd name="connsiteY0" fmla="*/ 729364 h 1088699"/>
                <a:gd name="connsiteX1" fmla="*/ 777922 w 858160"/>
                <a:gd name="connsiteY1" fmla="*/ 78765 h 1088699"/>
                <a:gd name="connsiteX2" fmla="*/ 150683 w 858160"/>
                <a:gd name="connsiteY2" fmla="*/ 20336 h 1088699"/>
                <a:gd name="connsiteX3" fmla="*/ 119850 w 858160"/>
                <a:gd name="connsiteY3" fmla="*/ 160760 h 1088699"/>
                <a:gd name="connsiteX4" fmla="*/ 91970 w 858160"/>
                <a:gd name="connsiteY4" fmla="*/ 453996 h 1088699"/>
                <a:gd name="connsiteX5" fmla="*/ 68239 w 858160"/>
                <a:gd name="connsiteY5" fmla="*/ 691379 h 1088699"/>
                <a:gd name="connsiteX6" fmla="*/ 54591 w 858160"/>
                <a:gd name="connsiteY6" fmla="*/ 788448 h 1088699"/>
                <a:gd name="connsiteX7" fmla="*/ 27295 w 858160"/>
                <a:gd name="connsiteY7" fmla="*/ 883983 h 1088699"/>
                <a:gd name="connsiteX8" fmla="*/ 0 w 858160"/>
                <a:gd name="connsiteY8" fmla="*/ 924926 h 1088699"/>
                <a:gd name="connsiteX9" fmla="*/ 40943 w 858160"/>
                <a:gd name="connsiteY9" fmla="*/ 952222 h 1088699"/>
                <a:gd name="connsiteX10" fmla="*/ 81886 w 858160"/>
                <a:gd name="connsiteY10" fmla="*/ 1075051 h 1088699"/>
                <a:gd name="connsiteX11" fmla="*/ 122830 w 858160"/>
                <a:gd name="connsiteY11" fmla="*/ 1088699 h 1088699"/>
                <a:gd name="connsiteX12" fmla="*/ 232012 w 858160"/>
                <a:gd name="connsiteY12" fmla="*/ 1075051 h 1088699"/>
                <a:gd name="connsiteX13" fmla="*/ 272955 w 858160"/>
                <a:gd name="connsiteY13" fmla="*/ 1061404 h 1088699"/>
                <a:gd name="connsiteX14" fmla="*/ 368489 w 858160"/>
                <a:gd name="connsiteY14" fmla="*/ 1075051 h 1088699"/>
                <a:gd name="connsiteX15" fmla="*/ 805205 w 858160"/>
                <a:gd name="connsiteY15" fmla="*/ 729364 h 1088699"/>
                <a:gd name="connsiteX0" fmla="*/ 805205 w 812426"/>
                <a:gd name="connsiteY0" fmla="*/ 709104 h 1068439"/>
                <a:gd name="connsiteX1" fmla="*/ 329297 w 812426"/>
                <a:gd name="connsiteY1" fmla="*/ 156726 h 1068439"/>
                <a:gd name="connsiteX2" fmla="*/ 150683 w 812426"/>
                <a:gd name="connsiteY2" fmla="*/ 76 h 1068439"/>
                <a:gd name="connsiteX3" fmla="*/ 119850 w 812426"/>
                <a:gd name="connsiteY3" fmla="*/ 140500 h 1068439"/>
                <a:gd name="connsiteX4" fmla="*/ 91970 w 812426"/>
                <a:gd name="connsiteY4" fmla="*/ 433736 h 1068439"/>
                <a:gd name="connsiteX5" fmla="*/ 68239 w 812426"/>
                <a:gd name="connsiteY5" fmla="*/ 671119 h 1068439"/>
                <a:gd name="connsiteX6" fmla="*/ 54591 w 812426"/>
                <a:gd name="connsiteY6" fmla="*/ 768188 h 1068439"/>
                <a:gd name="connsiteX7" fmla="*/ 27295 w 812426"/>
                <a:gd name="connsiteY7" fmla="*/ 863723 h 1068439"/>
                <a:gd name="connsiteX8" fmla="*/ 0 w 812426"/>
                <a:gd name="connsiteY8" fmla="*/ 904666 h 1068439"/>
                <a:gd name="connsiteX9" fmla="*/ 40943 w 812426"/>
                <a:gd name="connsiteY9" fmla="*/ 931962 h 1068439"/>
                <a:gd name="connsiteX10" fmla="*/ 81886 w 812426"/>
                <a:gd name="connsiteY10" fmla="*/ 1054791 h 1068439"/>
                <a:gd name="connsiteX11" fmla="*/ 122830 w 812426"/>
                <a:gd name="connsiteY11" fmla="*/ 1068439 h 1068439"/>
                <a:gd name="connsiteX12" fmla="*/ 232012 w 812426"/>
                <a:gd name="connsiteY12" fmla="*/ 1054791 h 1068439"/>
                <a:gd name="connsiteX13" fmla="*/ 272955 w 812426"/>
                <a:gd name="connsiteY13" fmla="*/ 1041144 h 1068439"/>
                <a:gd name="connsiteX14" fmla="*/ 368489 w 812426"/>
                <a:gd name="connsiteY14" fmla="*/ 1054791 h 1068439"/>
                <a:gd name="connsiteX15" fmla="*/ 805205 w 812426"/>
                <a:gd name="connsiteY15" fmla="*/ 709104 h 1068439"/>
                <a:gd name="connsiteX0" fmla="*/ 298424 w 387872"/>
                <a:gd name="connsiteY0" fmla="*/ 547742 h 1068439"/>
                <a:gd name="connsiteX1" fmla="*/ 329297 w 387872"/>
                <a:gd name="connsiteY1" fmla="*/ 156726 h 1068439"/>
                <a:gd name="connsiteX2" fmla="*/ 150683 w 387872"/>
                <a:gd name="connsiteY2" fmla="*/ 76 h 1068439"/>
                <a:gd name="connsiteX3" fmla="*/ 119850 w 387872"/>
                <a:gd name="connsiteY3" fmla="*/ 140500 h 1068439"/>
                <a:gd name="connsiteX4" fmla="*/ 91970 w 387872"/>
                <a:gd name="connsiteY4" fmla="*/ 433736 h 1068439"/>
                <a:gd name="connsiteX5" fmla="*/ 68239 w 387872"/>
                <a:gd name="connsiteY5" fmla="*/ 671119 h 1068439"/>
                <a:gd name="connsiteX6" fmla="*/ 54591 w 387872"/>
                <a:gd name="connsiteY6" fmla="*/ 768188 h 1068439"/>
                <a:gd name="connsiteX7" fmla="*/ 27295 w 387872"/>
                <a:gd name="connsiteY7" fmla="*/ 863723 h 1068439"/>
                <a:gd name="connsiteX8" fmla="*/ 0 w 387872"/>
                <a:gd name="connsiteY8" fmla="*/ 904666 h 1068439"/>
                <a:gd name="connsiteX9" fmla="*/ 40943 w 387872"/>
                <a:gd name="connsiteY9" fmla="*/ 931962 h 1068439"/>
                <a:gd name="connsiteX10" fmla="*/ 81886 w 387872"/>
                <a:gd name="connsiteY10" fmla="*/ 1054791 h 1068439"/>
                <a:gd name="connsiteX11" fmla="*/ 122830 w 387872"/>
                <a:gd name="connsiteY11" fmla="*/ 1068439 h 1068439"/>
                <a:gd name="connsiteX12" fmla="*/ 232012 w 387872"/>
                <a:gd name="connsiteY12" fmla="*/ 1054791 h 1068439"/>
                <a:gd name="connsiteX13" fmla="*/ 272955 w 387872"/>
                <a:gd name="connsiteY13" fmla="*/ 1041144 h 1068439"/>
                <a:gd name="connsiteX14" fmla="*/ 368489 w 387872"/>
                <a:gd name="connsiteY14" fmla="*/ 1054791 h 1068439"/>
                <a:gd name="connsiteX15" fmla="*/ 298424 w 387872"/>
                <a:gd name="connsiteY15" fmla="*/ 547742 h 1068439"/>
                <a:gd name="connsiteX0" fmla="*/ 298424 w 387872"/>
                <a:gd name="connsiteY0" fmla="*/ 594087 h 1114784"/>
                <a:gd name="connsiteX1" fmla="*/ 304373 w 387872"/>
                <a:gd name="connsiteY1" fmla="*/ 62756 h 1114784"/>
                <a:gd name="connsiteX2" fmla="*/ 150683 w 387872"/>
                <a:gd name="connsiteY2" fmla="*/ 46421 h 1114784"/>
                <a:gd name="connsiteX3" fmla="*/ 119850 w 387872"/>
                <a:gd name="connsiteY3" fmla="*/ 186845 h 1114784"/>
                <a:gd name="connsiteX4" fmla="*/ 91970 w 387872"/>
                <a:gd name="connsiteY4" fmla="*/ 480081 h 1114784"/>
                <a:gd name="connsiteX5" fmla="*/ 68239 w 387872"/>
                <a:gd name="connsiteY5" fmla="*/ 717464 h 1114784"/>
                <a:gd name="connsiteX6" fmla="*/ 54591 w 387872"/>
                <a:gd name="connsiteY6" fmla="*/ 814533 h 1114784"/>
                <a:gd name="connsiteX7" fmla="*/ 27295 w 387872"/>
                <a:gd name="connsiteY7" fmla="*/ 910068 h 1114784"/>
                <a:gd name="connsiteX8" fmla="*/ 0 w 387872"/>
                <a:gd name="connsiteY8" fmla="*/ 951011 h 1114784"/>
                <a:gd name="connsiteX9" fmla="*/ 40943 w 387872"/>
                <a:gd name="connsiteY9" fmla="*/ 978307 h 1114784"/>
                <a:gd name="connsiteX10" fmla="*/ 81886 w 387872"/>
                <a:gd name="connsiteY10" fmla="*/ 1101136 h 1114784"/>
                <a:gd name="connsiteX11" fmla="*/ 122830 w 387872"/>
                <a:gd name="connsiteY11" fmla="*/ 1114784 h 1114784"/>
                <a:gd name="connsiteX12" fmla="*/ 232012 w 387872"/>
                <a:gd name="connsiteY12" fmla="*/ 1101136 h 1114784"/>
                <a:gd name="connsiteX13" fmla="*/ 272955 w 387872"/>
                <a:gd name="connsiteY13" fmla="*/ 1087489 h 1114784"/>
                <a:gd name="connsiteX14" fmla="*/ 368489 w 387872"/>
                <a:gd name="connsiteY14" fmla="*/ 1101136 h 1114784"/>
                <a:gd name="connsiteX15" fmla="*/ 298424 w 387872"/>
                <a:gd name="connsiteY15" fmla="*/ 594087 h 1114784"/>
                <a:gd name="connsiteX0" fmla="*/ 339964 w 391011"/>
                <a:gd name="connsiteY0" fmla="*/ 299427 h 1114784"/>
                <a:gd name="connsiteX1" fmla="*/ 304373 w 391011"/>
                <a:gd name="connsiteY1" fmla="*/ 62756 h 1114784"/>
                <a:gd name="connsiteX2" fmla="*/ 150683 w 391011"/>
                <a:gd name="connsiteY2" fmla="*/ 46421 h 1114784"/>
                <a:gd name="connsiteX3" fmla="*/ 119850 w 391011"/>
                <a:gd name="connsiteY3" fmla="*/ 186845 h 1114784"/>
                <a:gd name="connsiteX4" fmla="*/ 91970 w 391011"/>
                <a:gd name="connsiteY4" fmla="*/ 480081 h 1114784"/>
                <a:gd name="connsiteX5" fmla="*/ 68239 w 391011"/>
                <a:gd name="connsiteY5" fmla="*/ 717464 h 1114784"/>
                <a:gd name="connsiteX6" fmla="*/ 54591 w 391011"/>
                <a:gd name="connsiteY6" fmla="*/ 814533 h 1114784"/>
                <a:gd name="connsiteX7" fmla="*/ 27295 w 391011"/>
                <a:gd name="connsiteY7" fmla="*/ 910068 h 1114784"/>
                <a:gd name="connsiteX8" fmla="*/ 0 w 391011"/>
                <a:gd name="connsiteY8" fmla="*/ 951011 h 1114784"/>
                <a:gd name="connsiteX9" fmla="*/ 40943 w 391011"/>
                <a:gd name="connsiteY9" fmla="*/ 978307 h 1114784"/>
                <a:gd name="connsiteX10" fmla="*/ 81886 w 391011"/>
                <a:gd name="connsiteY10" fmla="*/ 1101136 h 1114784"/>
                <a:gd name="connsiteX11" fmla="*/ 122830 w 391011"/>
                <a:gd name="connsiteY11" fmla="*/ 1114784 h 1114784"/>
                <a:gd name="connsiteX12" fmla="*/ 232012 w 391011"/>
                <a:gd name="connsiteY12" fmla="*/ 1101136 h 1114784"/>
                <a:gd name="connsiteX13" fmla="*/ 272955 w 391011"/>
                <a:gd name="connsiteY13" fmla="*/ 1087489 h 1114784"/>
                <a:gd name="connsiteX14" fmla="*/ 368489 w 391011"/>
                <a:gd name="connsiteY14" fmla="*/ 1101136 h 1114784"/>
                <a:gd name="connsiteX15" fmla="*/ 339964 w 391011"/>
                <a:gd name="connsiteY15" fmla="*/ 299427 h 1114784"/>
                <a:gd name="connsiteX0" fmla="*/ 339964 w 389155"/>
                <a:gd name="connsiteY0" fmla="*/ 299427 h 1131232"/>
                <a:gd name="connsiteX1" fmla="*/ 304373 w 389155"/>
                <a:gd name="connsiteY1" fmla="*/ 62756 h 1131232"/>
                <a:gd name="connsiteX2" fmla="*/ 150683 w 389155"/>
                <a:gd name="connsiteY2" fmla="*/ 46421 h 1131232"/>
                <a:gd name="connsiteX3" fmla="*/ 119850 w 389155"/>
                <a:gd name="connsiteY3" fmla="*/ 186845 h 1131232"/>
                <a:gd name="connsiteX4" fmla="*/ 91970 w 389155"/>
                <a:gd name="connsiteY4" fmla="*/ 480081 h 1131232"/>
                <a:gd name="connsiteX5" fmla="*/ 68239 w 389155"/>
                <a:gd name="connsiteY5" fmla="*/ 717464 h 1131232"/>
                <a:gd name="connsiteX6" fmla="*/ 54591 w 389155"/>
                <a:gd name="connsiteY6" fmla="*/ 814533 h 1131232"/>
                <a:gd name="connsiteX7" fmla="*/ 27295 w 389155"/>
                <a:gd name="connsiteY7" fmla="*/ 910068 h 1131232"/>
                <a:gd name="connsiteX8" fmla="*/ 0 w 389155"/>
                <a:gd name="connsiteY8" fmla="*/ 951011 h 1131232"/>
                <a:gd name="connsiteX9" fmla="*/ 40943 w 389155"/>
                <a:gd name="connsiteY9" fmla="*/ 978307 h 1131232"/>
                <a:gd name="connsiteX10" fmla="*/ 81886 w 389155"/>
                <a:gd name="connsiteY10" fmla="*/ 1101136 h 1131232"/>
                <a:gd name="connsiteX11" fmla="*/ 122830 w 389155"/>
                <a:gd name="connsiteY11" fmla="*/ 1114784 h 1131232"/>
                <a:gd name="connsiteX12" fmla="*/ 232012 w 389155"/>
                <a:gd name="connsiteY12" fmla="*/ 1101136 h 1131232"/>
                <a:gd name="connsiteX13" fmla="*/ 272955 w 389155"/>
                <a:gd name="connsiteY13" fmla="*/ 1087489 h 1131232"/>
                <a:gd name="connsiteX14" fmla="*/ 285410 w 389155"/>
                <a:gd name="connsiteY14" fmla="*/ 553911 h 1131232"/>
                <a:gd name="connsiteX15" fmla="*/ 339964 w 389155"/>
                <a:gd name="connsiteY15" fmla="*/ 299427 h 1131232"/>
                <a:gd name="connsiteX0" fmla="*/ 339964 w 389156"/>
                <a:gd name="connsiteY0" fmla="*/ 299427 h 1127333"/>
                <a:gd name="connsiteX1" fmla="*/ 304373 w 389156"/>
                <a:gd name="connsiteY1" fmla="*/ 62756 h 1127333"/>
                <a:gd name="connsiteX2" fmla="*/ 150683 w 389156"/>
                <a:gd name="connsiteY2" fmla="*/ 46421 h 1127333"/>
                <a:gd name="connsiteX3" fmla="*/ 119850 w 389156"/>
                <a:gd name="connsiteY3" fmla="*/ 186845 h 1127333"/>
                <a:gd name="connsiteX4" fmla="*/ 91970 w 389156"/>
                <a:gd name="connsiteY4" fmla="*/ 480081 h 1127333"/>
                <a:gd name="connsiteX5" fmla="*/ 68239 w 389156"/>
                <a:gd name="connsiteY5" fmla="*/ 717464 h 1127333"/>
                <a:gd name="connsiteX6" fmla="*/ 54591 w 389156"/>
                <a:gd name="connsiteY6" fmla="*/ 814533 h 1127333"/>
                <a:gd name="connsiteX7" fmla="*/ 27295 w 389156"/>
                <a:gd name="connsiteY7" fmla="*/ 910068 h 1127333"/>
                <a:gd name="connsiteX8" fmla="*/ 0 w 389156"/>
                <a:gd name="connsiteY8" fmla="*/ 951011 h 1127333"/>
                <a:gd name="connsiteX9" fmla="*/ 40943 w 389156"/>
                <a:gd name="connsiteY9" fmla="*/ 978307 h 1127333"/>
                <a:gd name="connsiteX10" fmla="*/ 81886 w 389156"/>
                <a:gd name="connsiteY10" fmla="*/ 1101136 h 1127333"/>
                <a:gd name="connsiteX11" fmla="*/ 122830 w 389156"/>
                <a:gd name="connsiteY11" fmla="*/ 1114784 h 1127333"/>
                <a:gd name="connsiteX12" fmla="*/ 232012 w 389156"/>
                <a:gd name="connsiteY12" fmla="*/ 1101136 h 1127333"/>
                <a:gd name="connsiteX13" fmla="*/ 206491 w 389156"/>
                <a:gd name="connsiteY13" fmla="*/ 799845 h 1127333"/>
                <a:gd name="connsiteX14" fmla="*/ 285410 w 389156"/>
                <a:gd name="connsiteY14" fmla="*/ 553911 h 1127333"/>
                <a:gd name="connsiteX15" fmla="*/ 339964 w 389156"/>
                <a:gd name="connsiteY15" fmla="*/ 299427 h 1127333"/>
                <a:gd name="connsiteX0" fmla="*/ 339964 w 389156"/>
                <a:gd name="connsiteY0" fmla="*/ 299427 h 1114784"/>
                <a:gd name="connsiteX1" fmla="*/ 304373 w 389156"/>
                <a:gd name="connsiteY1" fmla="*/ 62756 h 1114784"/>
                <a:gd name="connsiteX2" fmla="*/ 150683 w 389156"/>
                <a:gd name="connsiteY2" fmla="*/ 46421 h 1114784"/>
                <a:gd name="connsiteX3" fmla="*/ 119850 w 389156"/>
                <a:gd name="connsiteY3" fmla="*/ 186845 h 1114784"/>
                <a:gd name="connsiteX4" fmla="*/ 91970 w 389156"/>
                <a:gd name="connsiteY4" fmla="*/ 480081 h 1114784"/>
                <a:gd name="connsiteX5" fmla="*/ 68239 w 389156"/>
                <a:gd name="connsiteY5" fmla="*/ 717464 h 1114784"/>
                <a:gd name="connsiteX6" fmla="*/ 54591 w 389156"/>
                <a:gd name="connsiteY6" fmla="*/ 814533 h 1114784"/>
                <a:gd name="connsiteX7" fmla="*/ 27295 w 389156"/>
                <a:gd name="connsiteY7" fmla="*/ 910068 h 1114784"/>
                <a:gd name="connsiteX8" fmla="*/ 0 w 389156"/>
                <a:gd name="connsiteY8" fmla="*/ 951011 h 1114784"/>
                <a:gd name="connsiteX9" fmla="*/ 40943 w 389156"/>
                <a:gd name="connsiteY9" fmla="*/ 978307 h 1114784"/>
                <a:gd name="connsiteX10" fmla="*/ 81886 w 389156"/>
                <a:gd name="connsiteY10" fmla="*/ 1101136 h 1114784"/>
                <a:gd name="connsiteX11" fmla="*/ 122830 w 389156"/>
                <a:gd name="connsiteY11" fmla="*/ 1114784 h 1114784"/>
                <a:gd name="connsiteX12" fmla="*/ 157242 w 389156"/>
                <a:gd name="connsiteY12" fmla="*/ 981869 h 1114784"/>
                <a:gd name="connsiteX13" fmla="*/ 206491 w 389156"/>
                <a:gd name="connsiteY13" fmla="*/ 799845 h 1114784"/>
                <a:gd name="connsiteX14" fmla="*/ 285410 w 389156"/>
                <a:gd name="connsiteY14" fmla="*/ 553911 h 1114784"/>
                <a:gd name="connsiteX15" fmla="*/ 339964 w 389156"/>
                <a:gd name="connsiteY15" fmla="*/ 299427 h 1114784"/>
                <a:gd name="connsiteX0" fmla="*/ 339964 w 389156"/>
                <a:gd name="connsiteY0" fmla="*/ 299427 h 1114784"/>
                <a:gd name="connsiteX1" fmla="*/ 304373 w 389156"/>
                <a:gd name="connsiteY1" fmla="*/ 62756 h 1114784"/>
                <a:gd name="connsiteX2" fmla="*/ 150683 w 389156"/>
                <a:gd name="connsiteY2" fmla="*/ 46421 h 1114784"/>
                <a:gd name="connsiteX3" fmla="*/ 119850 w 389156"/>
                <a:gd name="connsiteY3" fmla="*/ 186845 h 1114784"/>
                <a:gd name="connsiteX4" fmla="*/ 91970 w 389156"/>
                <a:gd name="connsiteY4" fmla="*/ 480081 h 1114784"/>
                <a:gd name="connsiteX5" fmla="*/ 68239 w 389156"/>
                <a:gd name="connsiteY5" fmla="*/ 717464 h 1114784"/>
                <a:gd name="connsiteX6" fmla="*/ 54591 w 389156"/>
                <a:gd name="connsiteY6" fmla="*/ 814533 h 1114784"/>
                <a:gd name="connsiteX7" fmla="*/ 27295 w 389156"/>
                <a:gd name="connsiteY7" fmla="*/ 910068 h 1114784"/>
                <a:gd name="connsiteX8" fmla="*/ 0 w 389156"/>
                <a:gd name="connsiteY8" fmla="*/ 951011 h 1114784"/>
                <a:gd name="connsiteX9" fmla="*/ 40943 w 389156"/>
                <a:gd name="connsiteY9" fmla="*/ 978307 h 1114784"/>
                <a:gd name="connsiteX10" fmla="*/ 81886 w 389156"/>
                <a:gd name="connsiteY10" fmla="*/ 1101136 h 1114784"/>
                <a:gd name="connsiteX11" fmla="*/ 122830 w 389156"/>
                <a:gd name="connsiteY11" fmla="*/ 1114784 h 1114784"/>
                <a:gd name="connsiteX12" fmla="*/ 157242 w 389156"/>
                <a:gd name="connsiteY12" fmla="*/ 981869 h 1114784"/>
                <a:gd name="connsiteX13" fmla="*/ 206491 w 389156"/>
                <a:gd name="connsiteY13" fmla="*/ 799845 h 1114784"/>
                <a:gd name="connsiteX14" fmla="*/ 243871 w 389156"/>
                <a:gd name="connsiteY14" fmla="*/ 525848 h 1114784"/>
                <a:gd name="connsiteX15" fmla="*/ 339964 w 389156"/>
                <a:gd name="connsiteY15" fmla="*/ 299427 h 1114784"/>
                <a:gd name="connsiteX0" fmla="*/ 339964 w 389156"/>
                <a:gd name="connsiteY0" fmla="*/ 299427 h 1114784"/>
                <a:gd name="connsiteX1" fmla="*/ 304373 w 389156"/>
                <a:gd name="connsiteY1" fmla="*/ 62756 h 1114784"/>
                <a:gd name="connsiteX2" fmla="*/ 150683 w 389156"/>
                <a:gd name="connsiteY2" fmla="*/ 46421 h 1114784"/>
                <a:gd name="connsiteX3" fmla="*/ 119850 w 389156"/>
                <a:gd name="connsiteY3" fmla="*/ 186845 h 1114784"/>
                <a:gd name="connsiteX4" fmla="*/ 91970 w 389156"/>
                <a:gd name="connsiteY4" fmla="*/ 480081 h 1114784"/>
                <a:gd name="connsiteX5" fmla="*/ 68239 w 389156"/>
                <a:gd name="connsiteY5" fmla="*/ 717464 h 1114784"/>
                <a:gd name="connsiteX6" fmla="*/ 54591 w 389156"/>
                <a:gd name="connsiteY6" fmla="*/ 814533 h 1114784"/>
                <a:gd name="connsiteX7" fmla="*/ 27295 w 389156"/>
                <a:gd name="connsiteY7" fmla="*/ 910068 h 1114784"/>
                <a:gd name="connsiteX8" fmla="*/ 0 w 389156"/>
                <a:gd name="connsiteY8" fmla="*/ 951011 h 1114784"/>
                <a:gd name="connsiteX9" fmla="*/ 40943 w 389156"/>
                <a:gd name="connsiteY9" fmla="*/ 978307 h 1114784"/>
                <a:gd name="connsiteX10" fmla="*/ 81886 w 389156"/>
                <a:gd name="connsiteY10" fmla="*/ 1101136 h 1114784"/>
                <a:gd name="connsiteX11" fmla="*/ 122830 w 389156"/>
                <a:gd name="connsiteY11" fmla="*/ 1114784 h 1114784"/>
                <a:gd name="connsiteX12" fmla="*/ 157242 w 389156"/>
                <a:gd name="connsiteY12" fmla="*/ 981869 h 1114784"/>
                <a:gd name="connsiteX13" fmla="*/ 206491 w 389156"/>
                <a:gd name="connsiteY13" fmla="*/ 799845 h 1114784"/>
                <a:gd name="connsiteX14" fmla="*/ 243871 w 389156"/>
                <a:gd name="connsiteY14" fmla="*/ 525848 h 1114784"/>
                <a:gd name="connsiteX15" fmla="*/ 339964 w 389156"/>
                <a:gd name="connsiteY15" fmla="*/ 299427 h 1114784"/>
                <a:gd name="connsiteX0" fmla="*/ 243871 w 306926"/>
                <a:gd name="connsiteY0" fmla="*/ 509601 h 1098537"/>
                <a:gd name="connsiteX1" fmla="*/ 304373 w 306926"/>
                <a:gd name="connsiteY1" fmla="*/ 46509 h 1098537"/>
                <a:gd name="connsiteX2" fmla="*/ 150683 w 306926"/>
                <a:gd name="connsiteY2" fmla="*/ 30174 h 1098537"/>
                <a:gd name="connsiteX3" fmla="*/ 119850 w 306926"/>
                <a:gd name="connsiteY3" fmla="*/ 170598 h 1098537"/>
                <a:gd name="connsiteX4" fmla="*/ 91970 w 306926"/>
                <a:gd name="connsiteY4" fmla="*/ 463834 h 1098537"/>
                <a:gd name="connsiteX5" fmla="*/ 68239 w 306926"/>
                <a:gd name="connsiteY5" fmla="*/ 701217 h 1098537"/>
                <a:gd name="connsiteX6" fmla="*/ 54591 w 306926"/>
                <a:gd name="connsiteY6" fmla="*/ 798286 h 1098537"/>
                <a:gd name="connsiteX7" fmla="*/ 27295 w 306926"/>
                <a:gd name="connsiteY7" fmla="*/ 893821 h 1098537"/>
                <a:gd name="connsiteX8" fmla="*/ 0 w 306926"/>
                <a:gd name="connsiteY8" fmla="*/ 934764 h 1098537"/>
                <a:gd name="connsiteX9" fmla="*/ 40943 w 306926"/>
                <a:gd name="connsiteY9" fmla="*/ 962060 h 1098537"/>
                <a:gd name="connsiteX10" fmla="*/ 81886 w 306926"/>
                <a:gd name="connsiteY10" fmla="*/ 1084889 h 1098537"/>
                <a:gd name="connsiteX11" fmla="*/ 122830 w 306926"/>
                <a:gd name="connsiteY11" fmla="*/ 1098537 h 1098537"/>
                <a:gd name="connsiteX12" fmla="*/ 157242 w 306926"/>
                <a:gd name="connsiteY12" fmla="*/ 965622 h 1098537"/>
                <a:gd name="connsiteX13" fmla="*/ 206491 w 306926"/>
                <a:gd name="connsiteY13" fmla="*/ 783598 h 1098537"/>
                <a:gd name="connsiteX14" fmla="*/ 243871 w 306926"/>
                <a:gd name="connsiteY14" fmla="*/ 509601 h 1098537"/>
                <a:gd name="connsiteX0" fmla="*/ 243871 w 262311"/>
                <a:gd name="connsiteY0" fmla="*/ 479429 h 1068365"/>
                <a:gd name="connsiteX1" fmla="*/ 254526 w 262311"/>
                <a:gd name="connsiteY1" fmla="*/ 142620 h 1068365"/>
                <a:gd name="connsiteX2" fmla="*/ 150683 w 262311"/>
                <a:gd name="connsiteY2" fmla="*/ 2 h 1068365"/>
                <a:gd name="connsiteX3" fmla="*/ 119850 w 262311"/>
                <a:gd name="connsiteY3" fmla="*/ 140426 h 1068365"/>
                <a:gd name="connsiteX4" fmla="*/ 91970 w 262311"/>
                <a:gd name="connsiteY4" fmla="*/ 433662 h 1068365"/>
                <a:gd name="connsiteX5" fmla="*/ 68239 w 262311"/>
                <a:gd name="connsiteY5" fmla="*/ 671045 h 1068365"/>
                <a:gd name="connsiteX6" fmla="*/ 54591 w 262311"/>
                <a:gd name="connsiteY6" fmla="*/ 768114 h 1068365"/>
                <a:gd name="connsiteX7" fmla="*/ 27295 w 262311"/>
                <a:gd name="connsiteY7" fmla="*/ 863649 h 1068365"/>
                <a:gd name="connsiteX8" fmla="*/ 0 w 262311"/>
                <a:gd name="connsiteY8" fmla="*/ 904592 h 1068365"/>
                <a:gd name="connsiteX9" fmla="*/ 40943 w 262311"/>
                <a:gd name="connsiteY9" fmla="*/ 931888 h 1068365"/>
                <a:gd name="connsiteX10" fmla="*/ 81886 w 262311"/>
                <a:gd name="connsiteY10" fmla="*/ 1054717 h 1068365"/>
                <a:gd name="connsiteX11" fmla="*/ 122830 w 262311"/>
                <a:gd name="connsiteY11" fmla="*/ 1068365 h 1068365"/>
                <a:gd name="connsiteX12" fmla="*/ 157242 w 262311"/>
                <a:gd name="connsiteY12" fmla="*/ 935450 h 1068365"/>
                <a:gd name="connsiteX13" fmla="*/ 206491 w 262311"/>
                <a:gd name="connsiteY13" fmla="*/ 753426 h 1068365"/>
                <a:gd name="connsiteX14" fmla="*/ 243871 w 262311"/>
                <a:gd name="connsiteY14" fmla="*/ 479429 h 1068365"/>
                <a:gd name="connsiteX0" fmla="*/ 217017 w 235457"/>
                <a:gd name="connsiteY0" fmla="*/ 479429 h 1068365"/>
                <a:gd name="connsiteX1" fmla="*/ 227672 w 235457"/>
                <a:gd name="connsiteY1" fmla="*/ 142620 h 1068365"/>
                <a:gd name="connsiteX2" fmla="*/ 123829 w 235457"/>
                <a:gd name="connsiteY2" fmla="*/ 2 h 1068365"/>
                <a:gd name="connsiteX3" fmla="*/ 92996 w 235457"/>
                <a:gd name="connsiteY3" fmla="*/ 140426 h 1068365"/>
                <a:gd name="connsiteX4" fmla="*/ 65116 w 235457"/>
                <a:gd name="connsiteY4" fmla="*/ 433662 h 1068365"/>
                <a:gd name="connsiteX5" fmla="*/ 41385 w 235457"/>
                <a:gd name="connsiteY5" fmla="*/ 671045 h 1068365"/>
                <a:gd name="connsiteX6" fmla="*/ 27737 w 235457"/>
                <a:gd name="connsiteY6" fmla="*/ 768114 h 1068365"/>
                <a:gd name="connsiteX7" fmla="*/ 441 w 235457"/>
                <a:gd name="connsiteY7" fmla="*/ 863649 h 1068365"/>
                <a:gd name="connsiteX8" fmla="*/ 14089 w 235457"/>
                <a:gd name="connsiteY8" fmla="*/ 931888 h 1068365"/>
                <a:gd name="connsiteX9" fmla="*/ 55032 w 235457"/>
                <a:gd name="connsiteY9" fmla="*/ 1054717 h 1068365"/>
                <a:gd name="connsiteX10" fmla="*/ 95976 w 235457"/>
                <a:gd name="connsiteY10" fmla="*/ 1068365 h 1068365"/>
                <a:gd name="connsiteX11" fmla="*/ 130388 w 235457"/>
                <a:gd name="connsiteY11" fmla="*/ 935450 h 1068365"/>
                <a:gd name="connsiteX12" fmla="*/ 179637 w 235457"/>
                <a:gd name="connsiteY12" fmla="*/ 753426 h 1068365"/>
                <a:gd name="connsiteX13" fmla="*/ 217017 w 235457"/>
                <a:gd name="connsiteY13" fmla="*/ 479429 h 1068365"/>
                <a:gd name="connsiteX0" fmla="*/ 203050 w 221490"/>
                <a:gd name="connsiteY0" fmla="*/ 479429 h 1068365"/>
                <a:gd name="connsiteX1" fmla="*/ 213705 w 221490"/>
                <a:gd name="connsiteY1" fmla="*/ 142620 h 1068365"/>
                <a:gd name="connsiteX2" fmla="*/ 109862 w 221490"/>
                <a:gd name="connsiteY2" fmla="*/ 2 h 1068365"/>
                <a:gd name="connsiteX3" fmla="*/ 79029 w 221490"/>
                <a:gd name="connsiteY3" fmla="*/ 140426 h 1068365"/>
                <a:gd name="connsiteX4" fmla="*/ 51149 w 221490"/>
                <a:gd name="connsiteY4" fmla="*/ 433662 h 1068365"/>
                <a:gd name="connsiteX5" fmla="*/ 27418 w 221490"/>
                <a:gd name="connsiteY5" fmla="*/ 671045 h 1068365"/>
                <a:gd name="connsiteX6" fmla="*/ 13770 w 221490"/>
                <a:gd name="connsiteY6" fmla="*/ 768114 h 1068365"/>
                <a:gd name="connsiteX7" fmla="*/ 28013 w 221490"/>
                <a:gd name="connsiteY7" fmla="*/ 856634 h 1068365"/>
                <a:gd name="connsiteX8" fmla="*/ 122 w 221490"/>
                <a:gd name="connsiteY8" fmla="*/ 931888 h 1068365"/>
                <a:gd name="connsiteX9" fmla="*/ 41065 w 221490"/>
                <a:gd name="connsiteY9" fmla="*/ 1054717 h 1068365"/>
                <a:gd name="connsiteX10" fmla="*/ 82009 w 221490"/>
                <a:gd name="connsiteY10" fmla="*/ 1068365 h 1068365"/>
                <a:gd name="connsiteX11" fmla="*/ 116421 w 221490"/>
                <a:gd name="connsiteY11" fmla="*/ 935450 h 1068365"/>
                <a:gd name="connsiteX12" fmla="*/ 165670 w 221490"/>
                <a:gd name="connsiteY12" fmla="*/ 753426 h 1068365"/>
                <a:gd name="connsiteX13" fmla="*/ 203050 w 221490"/>
                <a:gd name="connsiteY13" fmla="*/ 479429 h 1068365"/>
                <a:gd name="connsiteX0" fmla="*/ 189281 w 207721"/>
                <a:gd name="connsiteY0" fmla="*/ 479429 h 1068365"/>
                <a:gd name="connsiteX1" fmla="*/ 199936 w 207721"/>
                <a:gd name="connsiteY1" fmla="*/ 142620 h 1068365"/>
                <a:gd name="connsiteX2" fmla="*/ 96093 w 207721"/>
                <a:gd name="connsiteY2" fmla="*/ 2 h 1068365"/>
                <a:gd name="connsiteX3" fmla="*/ 65260 w 207721"/>
                <a:gd name="connsiteY3" fmla="*/ 140426 h 1068365"/>
                <a:gd name="connsiteX4" fmla="*/ 37380 w 207721"/>
                <a:gd name="connsiteY4" fmla="*/ 433662 h 1068365"/>
                <a:gd name="connsiteX5" fmla="*/ 13649 w 207721"/>
                <a:gd name="connsiteY5" fmla="*/ 671045 h 1068365"/>
                <a:gd name="connsiteX6" fmla="*/ 1 w 207721"/>
                <a:gd name="connsiteY6" fmla="*/ 768114 h 1068365"/>
                <a:gd name="connsiteX7" fmla="*/ 14244 w 207721"/>
                <a:gd name="connsiteY7" fmla="*/ 856634 h 1068365"/>
                <a:gd name="connsiteX8" fmla="*/ 36200 w 207721"/>
                <a:gd name="connsiteY8" fmla="*/ 931888 h 1068365"/>
                <a:gd name="connsiteX9" fmla="*/ 27296 w 207721"/>
                <a:gd name="connsiteY9" fmla="*/ 1054717 h 1068365"/>
                <a:gd name="connsiteX10" fmla="*/ 68240 w 207721"/>
                <a:gd name="connsiteY10" fmla="*/ 1068365 h 1068365"/>
                <a:gd name="connsiteX11" fmla="*/ 102652 w 207721"/>
                <a:gd name="connsiteY11" fmla="*/ 935450 h 1068365"/>
                <a:gd name="connsiteX12" fmla="*/ 151901 w 207721"/>
                <a:gd name="connsiteY12" fmla="*/ 753426 h 1068365"/>
                <a:gd name="connsiteX13" fmla="*/ 189281 w 207721"/>
                <a:gd name="connsiteY13" fmla="*/ 479429 h 1068365"/>
                <a:gd name="connsiteX0" fmla="*/ 189281 w 207721"/>
                <a:gd name="connsiteY0" fmla="*/ 479429 h 1068365"/>
                <a:gd name="connsiteX1" fmla="*/ 199936 w 207721"/>
                <a:gd name="connsiteY1" fmla="*/ 142620 h 1068365"/>
                <a:gd name="connsiteX2" fmla="*/ 96093 w 207721"/>
                <a:gd name="connsiteY2" fmla="*/ 2 h 1068365"/>
                <a:gd name="connsiteX3" fmla="*/ 65260 w 207721"/>
                <a:gd name="connsiteY3" fmla="*/ 140426 h 1068365"/>
                <a:gd name="connsiteX4" fmla="*/ 37380 w 207721"/>
                <a:gd name="connsiteY4" fmla="*/ 433662 h 1068365"/>
                <a:gd name="connsiteX5" fmla="*/ 13649 w 207721"/>
                <a:gd name="connsiteY5" fmla="*/ 671045 h 1068365"/>
                <a:gd name="connsiteX6" fmla="*/ 1 w 207721"/>
                <a:gd name="connsiteY6" fmla="*/ 768114 h 1068365"/>
                <a:gd name="connsiteX7" fmla="*/ 14244 w 207721"/>
                <a:gd name="connsiteY7" fmla="*/ 856634 h 1068365"/>
                <a:gd name="connsiteX8" fmla="*/ 36200 w 207721"/>
                <a:gd name="connsiteY8" fmla="*/ 931888 h 1068365"/>
                <a:gd name="connsiteX9" fmla="*/ 27296 w 207721"/>
                <a:gd name="connsiteY9" fmla="*/ 1054717 h 1068365"/>
                <a:gd name="connsiteX10" fmla="*/ 68240 w 207721"/>
                <a:gd name="connsiteY10" fmla="*/ 1068365 h 1068365"/>
                <a:gd name="connsiteX11" fmla="*/ 142494 w 207721"/>
                <a:gd name="connsiteY11" fmla="*/ 946822 h 1068365"/>
                <a:gd name="connsiteX12" fmla="*/ 151901 w 207721"/>
                <a:gd name="connsiteY12" fmla="*/ 753426 h 1068365"/>
                <a:gd name="connsiteX13" fmla="*/ 189281 w 207721"/>
                <a:gd name="connsiteY13" fmla="*/ 479429 h 1068365"/>
                <a:gd name="connsiteX0" fmla="*/ 189281 w 207721"/>
                <a:gd name="connsiteY0" fmla="*/ 479429 h 1074050"/>
                <a:gd name="connsiteX1" fmla="*/ 199936 w 207721"/>
                <a:gd name="connsiteY1" fmla="*/ 142620 h 1074050"/>
                <a:gd name="connsiteX2" fmla="*/ 96093 w 207721"/>
                <a:gd name="connsiteY2" fmla="*/ 2 h 1074050"/>
                <a:gd name="connsiteX3" fmla="*/ 65260 w 207721"/>
                <a:gd name="connsiteY3" fmla="*/ 140426 h 1074050"/>
                <a:gd name="connsiteX4" fmla="*/ 37380 w 207721"/>
                <a:gd name="connsiteY4" fmla="*/ 433662 h 1074050"/>
                <a:gd name="connsiteX5" fmla="*/ 13649 w 207721"/>
                <a:gd name="connsiteY5" fmla="*/ 671045 h 1074050"/>
                <a:gd name="connsiteX6" fmla="*/ 1 w 207721"/>
                <a:gd name="connsiteY6" fmla="*/ 768114 h 1074050"/>
                <a:gd name="connsiteX7" fmla="*/ 14244 w 207721"/>
                <a:gd name="connsiteY7" fmla="*/ 856634 h 1074050"/>
                <a:gd name="connsiteX8" fmla="*/ 36200 w 207721"/>
                <a:gd name="connsiteY8" fmla="*/ 931888 h 1074050"/>
                <a:gd name="connsiteX9" fmla="*/ 27296 w 207721"/>
                <a:gd name="connsiteY9" fmla="*/ 1054717 h 1074050"/>
                <a:gd name="connsiteX10" fmla="*/ 143940 w 207721"/>
                <a:gd name="connsiteY10" fmla="*/ 1074050 h 1074050"/>
                <a:gd name="connsiteX11" fmla="*/ 142494 w 207721"/>
                <a:gd name="connsiteY11" fmla="*/ 946822 h 1074050"/>
                <a:gd name="connsiteX12" fmla="*/ 151901 w 207721"/>
                <a:gd name="connsiteY12" fmla="*/ 753426 h 1074050"/>
                <a:gd name="connsiteX13" fmla="*/ 189281 w 207721"/>
                <a:gd name="connsiteY13" fmla="*/ 479429 h 1074050"/>
                <a:gd name="connsiteX0" fmla="*/ 175945 w 194385"/>
                <a:gd name="connsiteY0" fmla="*/ 479429 h 1074050"/>
                <a:gd name="connsiteX1" fmla="*/ 186600 w 194385"/>
                <a:gd name="connsiteY1" fmla="*/ 142620 h 1074050"/>
                <a:gd name="connsiteX2" fmla="*/ 82757 w 194385"/>
                <a:gd name="connsiteY2" fmla="*/ 2 h 1074050"/>
                <a:gd name="connsiteX3" fmla="*/ 51924 w 194385"/>
                <a:gd name="connsiteY3" fmla="*/ 140426 h 1074050"/>
                <a:gd name="connsiteX4" fmla="*/ 24044 w 194385"/>
                <a:gd name="connsiteY4" fmla="*/ 433662 h 1074050"/>
                <a:gd name="connsiteX5" fmla="*/ 313 w 194385"/>
                <a:gd name="connsiteY5" fmla="*/ 671045 h 1074050"/>
                <a:gd name="connsiteX6" fmla="*/ 42445 w 194385"/>
                <a:gd name="connsiteY6" fmla="*/ 768114 h 1074050"/>
                <a:gd name="connsiteX7" fmla="*/ 908 w 194385"/>
                <a:gd name="connsiteY7" fmla="*/ 856634 h 1074050"/>
                <a:gd name="connsiteX8" fmla="*/ 22864 w 194385"/>
                <a:gd name="connsiteY8" fmla="*/ 931888 h 1074050"/>
                <a:gd name="connsiteX9" fmla="*/ 13960 w 194385"/>
                <a:gd name="connsiteY9" fmla="*/ 1054717 h 1074050"/>
                <a:gd name="connsiteX10" fmla="*/ 130604 w 194385"/>
                <a:gd name="connsiteY10" fmla="*/ 1074050 h 1074050"/>
                <a:gd name="connsiteX11" fmla="*/ 129158 w 194385"/>
                <a:gd name="connsiteY11" fmla="*/ 946822 h 1074050"/>
                <a:gd name="connsiteX12" fmla="*/ 138565 w 194385"/>
                <a:gd name="connsiteY12" fmla="*/ 753426 h 1074050"/>
                <a:gd name="connsiteX13" fmla="*/ 175945 w 194385"/>
                <a:gd name="connsiteY13" fmla="*/ 479429 h 1074050"/>
                <a:gd name="connsiteX0" fmla="*/ 175353 w 193793"/>
                <a:gd name="connsiteY0" fmla="*/ 479429 h 1074050"/>
                <a:gd name="connsiteX1" fmla="*/ 186008 w 193793"/>
                <a:gd name="connsiteY1" fmla="*/ 142620 h 1074050"/>
                <a:gd name="connsiteX2" fmla="*/ 82165 w 193793"/>
                <a:gd name="connsiteY2" fmla="*/ 2 h 1074050"/>
                <a:gd name="connsiteX3" fmla="*/ 51332 w 193793"/>
                <a:gd name="connsiteY3" fmla="*/ 140426 h 1074050"/>
                <a:gd name="connsiteX4" fmla="*/ 23452 w 193793"/>
                <a:gd name="connsiteY4" fmla="*/ 433662 h 1074050"/>
                <a:gd name="connsiteX5" fmla="*/ 27611 w 193793"/>
                <a:gd name="connsiteY5" fmla="*/ 642616 h 1074050"/>
                <a:gd name="connsiteX6" fmla="*/ 41853 w 193793"/>
                <a:gd name="connsiteY6" fmla="*/ 768114 h 1074050"/>
                <a:gd name="connsiteX7" fmla="*/ 316 w 193793"/>
                <a:gd name="connsiteY7" fmla="*/ 856634 h 1074050"/>
                <a:gd name="connsiteX8" fmla="*/ 22272 w 193793"/>
                <a:gd name="connsiteY8" fmla="*/ 931888 h 1074050"/>
                <a:gd name="connsiteX9" fmla="*/ 13368 w 193793"/>
                <a:gd name="connsiteY9" fmla="*/ 1054717 h 1074050"/>
                <a:gd name="connsiteX10" fmla="*/ 130012 w 193793"/>
                <a:gd name="connsiteY10" fmla="*/ 1074050 h 1074050"/>
                <a:gd name="connsiteX11" fmla="*/ 128566 w 193793"/>
                <a:gd name="connsiteY11" fmla="*/ 946822 h 1074050"/>
                <a:gd name="connsiteX12" fmla="*/ 137973 w 193793"/>
                <a:gd name="connsiteY12" fmla="*/ 753426 h 1074050"/>
                <a:gd name="connsiteX13" fmla="*/ 175353 w 193793"/>
                <a:gd name="connsiteY13" fmla="*/ 479429 h 1074050"/>
                <a:gd name="connsiteX0" fmla="*/ 168748 w 187188"/>
                <a:gd name="connsiteY0" fmla="*/ 479429 h 1074050"/>
                <a:gd name="connsiteX1" fmla="*/ 179403 w 187188"/>
                <a:gd name="connsiteY1" fmla="*/ 142620 h 1074050"/>
                <a:gd name="connsiteX2" fmla="*/ 75560 w 187188"/>
                <a:gd name="connsiteY2" fmla="*/ 2 h 1074050"/>
                <a:gd name="connsiteX3" fmla="*/ 44727 w 187188"/>
                <a:gd name="connsiteY3" fmla="*/ 140426 h 1074050"/>
                <a:gd name="connsiteX4" fmla="*/ 16847 w 187188"/>
                <a:gd name="connsiteY4" fmla="*/ 433662 h 1074050"/>
                <a:gd name="connsiteX5" fmla="*/ 21006 w 187188"/>
                <a:gd name="connsiteY5" fmla="*/ 642616 h 1074050"/>
                <a:gd name="connsiteX6" fmla="*/ 35248 w 187188"/>
                <a:gd name="connsiteY6" fmla="*/ 768114 h 1074050"/>
                <a:gd name="connsiteX7" fmla="*/ 29569 w 187188"/>
                <a:gd name="connsiteY7" fmla="*/ 850948 h 1074050"/>
                <a:gd name="connsiteX8" fmla="*/ 15667 w 187188"/>
                <a:gd name="connsiteY8" fmla="*/ 931888 h 1074050"/>
                <a:gd name="connsiteX9" fmla="*/ 6763 w 187188"/>
                <a:gd name="connsiteY9" fmla="*/ 1054717 h 1074050"/>
                <a:gd name="connsiteX10" fmla="*/ 123407 w 187188"/>
                <a:gd name="connsiteY10" fmla="*/ 1074050 h 1074050"/>
                <a:gd name="connsiteX11" fmla="*/ 121961 w 187188"/>
                <a:gd name="connsiteY11" fmla="*/ 946822 h 1074050"/>
                <a:gd name="connsiteX12" fmla="*/ 131368 w 187188"/>
                <a:gd name="connsiteY12" fmla="*/ 753426 h 1074050"/>
                <a:gd name="connsiteX13" fmla="*/ 168748 w 187188"/>
                <a:gd name="connsiteY13" fmla="*/ 479429 h 1074050"/>
                <a:gd name="connsiteX0" fmla="*/ 154601 w 173041"/>
                <a:gd name="connsiteY0" fmla="*/ 479429 h 1074050"/>
                <a:gd name="connsiteX1" fmla="*/ 165256 w 173041"/>
                <a:gd name="connsiteY1" fmla="*/ 142620 h 1074050"/>
                <a:gd name="connsiteX2" fmla="*/ 61413 w 173041"/>
                <a:gd name="connsiteY2" fmla="*/ 2 h 1074050"/>
                <a:gd name="connsiteX3" fmla="*/ 30580 w 173041"/>
                <a:gd name="connsiteY3" fmla="*/ 140426 h 1074050"/>
                <a:gd name="connsiteX4" fmla="*/ 2700 w 173041"/>
                <a:gd name="connsiteY4" fmla="*/ 433662 h 1074050"/>
                <a:gd name="connsiteX5" fmla="*/ 6859 w 173041"/>
                <a:gd name="connsiteY5" fmla="*/ 642616 h 1074050"/>
                <a:gd name="connsiteX6" fmla="*/ 21101 w 173041"/>
                <a:gd name="connsiteY6" fmla="*/ 768114 h 1074050"/>
                <a:gd name="connsiteX7" fmla="*/ 15422 w 173041"/>
                <a:gd name="connsiteY7" fmla="*/ 850948 h 1074050"/>
                <a:gd name="connsiteX8" fmla="*/ 1520 w 173041"/>
                <a:gd name="connsiteY8" fmla="*/ 931888 h 1074050"/>
                <a:gd name="connsiteX9" fmla="*/ 12538 w 173041"/>
                <a:gd name="connsiteY9" fmla="*/ 1054717 h 1074050"/>
                <a:gd name="connsiteX10" fmla="*/ 109260 w 173041"/>
                <a:gd name="connsiteY10" fmla="*/ 1074050 h 1074050"/>
                <a:gd name="connsiteX11" fmla="*/ 107814 w 173041"/>
                <a:gd name="connsiteY11" fmla="*/ 946822 h 1074050"/>
                <a:gd name="connsiteX12" fmla="*/ 117221 w 173041"/>
                <a:gd name="connsiteY12" fmla="*/ 753426 h 1074050"/>
                <a:gd name="connsiteX13" fmla="*/ 154601 w 173041"/>
                <a:gd name="connsiteY13" fmla="*/ 479429 h 1074050"/>
                <a:gd name="connsiteX0" fmla="*/ 153990 w 172430"/>
                <a:gd name="connsiteY0" fmla="*/ 479429 h 1074050"/>
                <a:gd name="connsiteX1" fmla="*/ 164645 w 172430"/>
                <a:gd name="connsiteY1" fmla="*/ 142620 h 1074050"/>
                <a:gd name="connsiteX2" fmla="*/ 60802 w 172430"/>
                <a:gd name="connsiteY2" fmla="*/ 2 h 1074050"/>
                <a:gd name="connsiteX3" fmla="*/ 29969 w 172430"/>
                <a:gd name="connsiteY3" fmla="*/ 140426 h 1074050"/>
                <a:gd name="connsiteX4" fmla="*/ 2089 w 172430"/>
                <a:gd name="connsiteY4" fmla="*/ 433662 h 1074050"/>
                <a:gd name="connsiteX5" fmla="*/ 6248 w 172430"/>
                <a:gd name="connsiteY5" fmla="*/ 642616 h 1074050"/>
                <a:gd name="connsiteX6" fmla="*/ 20490 w 172430"/>
                <a:gd name="connsiteY6" fmla="*/ 768114 h 1074050"/>
                <a:gd name="connsiteX7" fmla="*/ 2858 w 172430"/>
                <a:gd name="connsiteY7" fmla="*/ 850948 h 1074050"/>
                <a:gd name="connsiteX8" fmla="*/ 909 w 172430"/>
                <a:gd name="connsiteY8" fmla="*/ 931888 h 1074050"/>
                <a:gd name="connsiteX9" fmla="*/ 11927 w 172430"/>
                <a:gd name="connsiteY9" fmla="*/ 1054717 h 1074050"/>
                <a:gd name="connsiteX10" fmla="*/ 108649 w 172430"/>
                <a:gd name="connsiteY10" fmla="*/ 1074050 h 1074050"/>
                <a:gd name="connsiteX11" fmla="*/ 107203 w 172430"/>
                <a:gd name="connsiteY11" fmla="*/ 946822 h 1074050"/>
                <a:gd name="connsiteX12" fmla="*/ 116610 w 172430"/>
                <a:gd name="connsiteY12" fmla="*/ 753426 h 1074050"/>
                <a:gd name="connsiteX13" fmla="*/ 153990 w 172430"/>
                <a:gd name="connsiteY13" fmla="*/ 479429 h 1074050"/>
                <a:gd name="connsiteX0" fmla="*/ 153779 w 172219"/>
                <a:gd name="connsiteY0" fmla="*/ 479429 h 1074050"/>
                <a:gd name="connsiteX1" fmla="*/ 164434 w 172219"/>
                <a:gd name="connsiteY1" fmla="*/ 142620 h 1074050"/>
                <a:gd name="connsiteX2" fmla="*/ 60591 w 172219"/>
                <a:gd name="connsiteY2" fmla="*/ 2 h 1074050"/>
                <a:gd name="connsiteX3" fmla="*/ 29758 w 172219"/>
                <a:gd name="connsiteY3" fmla="*/ 140426 h 1074050"/>
                <a:gd name="connsiteX4" fmla="*/ 1878 w 172219"/>
                <a:gd name="connsiteY4" fmla="*/ 433662 h 1074050"/>
                <a:gd name="connsiteX5" fmla="*/ 6037 w 172219"/>
                <a:gd name="connsiteY5" fmla="*/ 642616 h 1074050"/>
                <a:gd name="connsiteX6" fmla="*/ 8326 w 172219"/>
                <a:gd name="connsiteY6" fmla="*/ 762429 h 1074050"/>
                <a:gd name="connsiteX7" fmla="*/ 2647 w 172219"/>
                <a:gd name="connsiteY7" fmla="*/ 850948 h 1074050"/>
                <a:gd name="connsiteX8" fmla="*/ 698 w 172219"/>
                <a:gd name="connsiteY8" fmla="*/ 931888 h 1074050"/>
                <a:gd name="connsiteX9" fmla="*/ 11716 w 172219"/>
                <a:gd name="connsiteY9" fmla="*/ 1054717 h 1074050"/>
                <a:gd name="connsiteX10" fmla="*/ 108438 w 172219"/>
                <a:gd name="connsiteY10" fmla="*/ 1074050 h 1074050"/>
                <a:gd name="connsiteX11" fmla="*/ 106992 w 172219"/>
                <a:gd name="connsiteY11" fmla="*/ 946822 h 1074050"/>
                <a:gd name="connsiteX12" fmla="*/ 116399 w 172219"/>
                <a:gd name="connsiteY12" fmla="*/ 753426 h 1074050"/>
                <a:gd name="connsiteX13" fmla="*/ 153779 w 172219"/>
                <a:gd name="connsiteY13" fmla="*/ 479429 h 1074050"/>
                <a:gd name="connsiteX0" fmla="*/ 153779 w 172219"/>
                <a:gd name="connsiteY0" fmla="*/ 479429 h 1074050"/>
                <a:gd name="connsiteX1" fmla="*/ 164434 w 172219"/>
                <a:gd name="connsiteY1" fmla="*/ 142620 h 1074050"/>
                <a:gd name="connsiteX2" fmla="*/ 60591 w 172219"/>
                <a:gd name="connsiteY2" fmla="*/ 2 h 1074050"/>
                <a:gd name="connsiteX3" fmla="*/ 29758 w 172219"/>
                <a:gd name="connsiteY3" fmla="*/ 140426 h 1074050"/>
                <a:gd name="connsiteX4" fmla="*/ 1878 w 172219"/>
                <a:gd name="connsiteY4" fmla="*/ 433662 h 1074050"/>
                <a:gd name="connsiteX5" fmla="*/ 6037 w 172219"/>
                <a:gd name="connsiteY5" fmla="*/ 642616 h 1074050"/>
                <a:gd name="connsiteX6" fmla="*/ 8326 w 172219"/>
                <a:gd name="connsiteY6" fmla="*/ 762429 h 1074050"/>
                <a:gd name="connsiteX7" fmla="*/ 2647 w 172219"/>
                <a:gd name="connsiteY7" fmla="*/ 850948 h 1074050"/>
                <a:gd name="connsiteX8" fmla="*/ 698 w 172219"/>
                <a:gd name="connsiteY8" fmla="*/ 931888 h 1074050"/>
                <a:gd name="connsiteX9" fmla="*/ 11716 w 172219"/>
                <a:gd name="connsiteY9" fmla="*/ 1054717 h 1074050"/>
                <a:gd name="connsiteX10" fmla="*/ 108438 w 172219"/>
                <a:gd name="connsiteY10" fmla="*/ 1074050 h 1074050"/>
                <a:gd name="connsiteX11" fmla="*/ 106992 w 172219"/>
                <a:gd name="connsiteY11" fmla="*/ 946822 h 1074050"/>
                <a:gd name="connsiteX12" fmla="*/ 116399 w 172219"/>
                <a:gd name="connsiteY12" fmla="*/ 753426 h 1074050"/>
                <a:gd name="connsiteX13" fmla="*/ 153779 w 172219"/>
                <a:gd name="connsiteY13" fmla="*/ 479429 h 1074050"/>
                <a:gd name="connsiteX0" fmla="*/ 153779 w 172219"/>
                <a:gd name="connsiteY0" fmla="*/ 479429 h 1074050"/>
                <a:gd name="connsiteX1" fmla="*/ 164434 w 172219"/>
                <a:gd name="connsiteY1" fmla="*/ 142620 h 1074050"/>
                <a:gd name="connsiteX2" fmla="*/ 60591 w 172219"/>
                <a:gd name="connsiteY2" fmla="*/ 2 h 1074050"/>
                <a:gd name="connsiteX3" fmla="*/ 29758 w 172219"/>
                <a:gd name="connsiteY3" fmla="*/ 140426 h 1074050"/>
                <a:gd name="connsiteX4" fmla="*/ 1878 w 172219"/>
                <a:gd name="connsiteY4" fmla="*/ 433662 h 1074050"/>
                <a:gd name="connsiteX5" fmla="*/ 6037 w 172219"/>
                <a:gd name="connsiteY5" fmla="*/ 642616 h 1074050"/>
                <a:gd name="connsiteX6" fmla="*/ 8326 w 172219"/>
                <a:gd name="connsiteY6" fmla="*/ 762429 h 1074050"/>
                <a:gd name="connsiteX7" fmla="*/ 2647 w 172219"/>
                <a:gd name="connsiteY7" fmla="*/ 850948 h 1074050"/>
                <a:gd name="connsiteX8" fmla="*/ 698 w 172219"/>
                <a:gd name="connsiteY8" fmla="*/ 931888 h 1074050"/>
                <a:gd name="connsiteX9" fmla="*/ 11716 w 172219"/>
                <a:gd name="connsiteY9" fmla="*/ 1054717 h 1074050"/>
                <a:gd name="connsiteX10" fmla="*/ 108438 w 172219"/>
                <a:gd name="connsiteY10" fmla="*/ 1074050 h 1074050"/>
                <a:gd name="connsiteX11" fmla="*/ 106992 w 172219"/>
                <a:gd name="connsiteY11" fmla="*/ 946822 h 1074050"/>
                <a:gd name="connsiteX12" fmla="*/ 116399 w 172219"/>
                <a:gd name="connsiteY12" fmla="*/ 753426 h 1074050"/>
                <a:gd name="connsiteX13" fmla="*/ 153779 w 172219"/>
                <a:gd name="connsiteY13" fmla="*/ 479429 h 1074050"/>
                <a:gd name="connsiteX0" fmla="*/ 153779 w 172219"/>
                <a:gd name="connsiteY0" fmla="*/ 479429 h 1074050"/>
                <a:gd name="connsiteX1" fmla="*/ 164434 w 172219"/>
                <a:gd name="connsiteY1" fmla="*/ 142620 h 1074050"/>
                <a:gd name="connsiteX2" fmla="*/ 60591 w 172219"/>
                <a:gd name="connsiteY2" fmla="*/ 2 h 1074050"/>
                <a:gd name="connsiteX3" fmla="*/ 29758 w 172219"/>
                <a:gd name="connsiteY3" fmla="*/ 140426 h 1074050"/>
                <a:gd name="connsiteX4" fmla="*/ 17815 w 172219"/>
                <a:gd name="connsiteY4" fmla="*/ 433662 h 1074050"/>
                <a:gd name="connsiteX5" fmla="*/ 6037 w 172219"/>
                <a:gd name="connsiteY5" fmla="*/ 642616 h 1074050"/>
                <a:gd name="connsiteX6" fmla="*/ 8326 w 172219"/>
                <a:gd name="connsiteY6" fmla="*/ 762429 h 1074050"/>
                <a:gd name="connsiteX7" fmla="*/ 2647 w 172219"/>
                <a:gd name="connsiteY7" fmla="*/ 850948 h 1074050"/>
                <a:gd name="connsiteX8" fmla="*/ 698 w 172219"/>
                <a:gd name="connsiteY8" fmla="*/ 931888 h 1074050"/>
                <a:gd name="connsiteX9" fmla="*/ 11716 w 172219"/>
                <a:gd name="connsiteY9" fmla="*/ 1054717 h 1074050"/>
                <a:gd name="connsiteX10" fmla="*/ 108438 w 172219"/>
                <a:gd name="connsiteY10" fmla="*/ 1074050 h 1074050"/>
                <a:gd name="connsiteX11" fmla="*/ 106992 w 172219"/>
                <a:gd name="connsiteY11" fmla="*/ 946822 h 1074050"/>
                <a:gd name="connsiteX12" fmla="*/ 116399 w 172219"/>
                <a:gd name="connsiteY12" fmla="*/ 753426 h 1074050"/>
                <a:gd name="connsiteX13" fmla="*/ 153779 w 172219"/>
                <a:gd name="connsiteY13" fmla="*/ 479429 h 1074050"/>
                <a:gd name="connsiteX0" fmla="*/ 153779 w 174281"/>
                <a:gd name="connsiteY0" fmla="*/ 411204 h 1005825"/>
                <a:gd name="connsiteX1" fmla="*/ 164434 w 174281"/>
                <a:gd name="connsiteY1" fmla="*/ 74395 h 1005825"/>
                <a:gd name="connsiteX2" fmla="*/ 32702 w 174281"/>
                <a:gd name="connsiteY2" fmla="*/ 9 h 1005825"/>
                <a:gd name="connsiteX3" fmla="*/ 29758 w 174281"/>
                <a:gd name="connsiteY3" fmla="*/ 72201 h 1005825"/>
                <a:gd name="connsiteX4" fmla="*/ 17815 w 174281"/>
                <a:gd name="connsiteY4" fmla="*/ 365437 h 1005825"/>
                <a:gd name="connsiteX5" fmla="*/ 6037 w 174281"/>
                <a:gd name="connsiteY5" fmla="*/ 574391 h 1005825"/>
                <a:gd name="connsiteX6" fmla="*/ 8326 w 174281"/>
                <a:gd name="connsiteY6" fmla="*/ 694204 h 1005825"/>
                <a:gd name="connsiteX7" fmla="*/ 2647 w 174281"/>
                <a:gd name="connsiteY7" fmla="*/ 782723 h 1005825"/>
                <a:gd name="connsiteX8" fmla="*/ 698 w 174281"/>
                <a:gd name="connsiteY8" fmla="*/ 863663 h 1005825"/>
                <a:gd name="connsiteX9" fmla="*/ 11716 w 174281"/>
                <a:gd name="connsiteY9" fmla="*/ 986492 h 1005825"/>
                <a:gd name="connsiteX10" fmla="*/ 108438 w 174281"/>
                <a:gd name="connsiteY10" fmla="*/ 1005825 h 1005825"/>
                <a:gd name="connsiteX11" fmla="*/ 106992 w 174281"/>
                <a:gd name="connsiteY11" fmla="*/ 878597 h 1005825"/>
                <a:gd name="connsiteX12" fmla="*/ 116399 w 174281"/>
                <a:gd name="connsiteY12" fmla="*/ 685201 h 1005825"/>
                <a:gd name="connsiteX13" fmla="*/ 153779 w 174281"/>
                <a:gd name="connsiteY13" fmla="*/ 411204 h 1005825"/>
                <a:gd name="connsiteX0" fmla="*/ 153779 w 166819"/>
                <a:gd name="connsiteY0" fmla="*/ 411284 h 1005905"/>
                <a:gd name="connsiteX1" fmla="*/ 152481 w 166819"/>
                <a:gd name="connsiteY1" fmla="*/ 80160 h 1005905"/>
                <a:gd name="connsiteX2" fmla="*/ 32702 w 166819"/>
                <a:gd name="connsiteY2" fmla="*/ 89 h 1005905"/>
                <a:gd name="connsiteX3" fmla="*/ 29758 w 166819"/>
                <a:gd name="connsiteY3" fmla="*/ 72281 h 1005905"/>
                <a:gd name="connsiteX4" fmla="*/ 17815 w 166819"/>
                <a:gd name="connsiteY4" fmla="*/ 365517 h 1005905"/>
                <a:gd name="connsiteX5" fmla="*/ 6037 w 166819"/>
                <a:gd name="connsiteY5" fmla="*/ 574471 h 1005905"/>
                <a:gd name="connsiteX6" fmla="*/ 8326 w 166819"/>
                <a:gd name="connsiteY6" fmla="*/ 694284 h 1005905"/>
                <a:gd name="connsiteX7" fmla="*/ 2647 w 166819"/>
                <a:gd name="connsiteY7" fmla="*/ 782803 h 1005905"/>
                <a:gd name="connsiteX8" fmla="*/ 698 w 166819"/>
                <a:gd name="connsiteY8" fmla="*/ 863743 h 1005905"/>
                <a:gd name="connsiteX9" fmla="*/ 11716 w 166819"/>
                <a:gd name="connsiteY9" fmla="*/ 986572 h 1005905"/>
                <a:gd name="connsiteX10" fmla="*/ 108438 w 166819"/>
                <a:gd name="connsiteY10" fmla="*/ 1005905 h 1005905"/>
                <a:gd name="connsiteX11" fmla="*/ 106992 w 166819"/>
                <a:gd name="connsiteY11" fmla="*/ 878677 h 1005905"/>
                <a:gd name="connsiteX12" fmla="*/ 116399 w 166819"/>
                <a:gd name="connsiteY12" fmla="*/ 685281 h 1005905"/>
                <a:gd name="connsiteX13" fmla="*/ 153779 w 166819"/>
                <a:gd name="connsiteY13" fmla="*/ 411284 h 1005905"/>
                <a:gd name="connsiteX0" fmla="*/ 153594 w 166634"/>
                <a:gd name="connsiteY0" fmla="*/ 411284 h 1013749"/>
                <a:gd name="connsiteX1" fmla="*/ 152296 w 166634"/>
                <a:gd name="connsiteY1" fmla="*/ 80160 h 1013749"/>
                <a:gd name="connsiteX2" fmla="*/ 32517 w 166634"/>
                <a:gd name="connsiteY2" fmla="*/ 89 h 1013749"/>
                <a:gd name="connsiteX3" fmla="*/ 29573 w 166634"/>
                <a:gd name="connsiteY3" fmla="*/ 72281 h 1013749"/>
                <a:gd name="connsiteX4" fmla="*/ 17630 w 166634"/>
                <a:gd name="connsiteY4" fmla="*/ 365517 h 1013749"/>
                <a:gd name="connsiteX5" fmla="*/ 5852 w 166634"/>
                <a:gd name="connsiteY5" fmla="*/ 574471 h 1013749"/>
                <a:gd name="connsiteX6" fmla="*/ 8141 w 166634"/>
                <a:gd name="connsiteY6" fmla="*/ 694284 h 1013749"/>
                <a:gd name="connsiteX7" fmla="*/ 2462 w 166634"/>
                <a:gd name="connsiteY7" fmla="*/ 782803 h 1013749"/>
                <a:gd name="connsiteX8" fmla="*/ 513 w 166634"/>
                <a:gd name="connsiteY8" fmla="*/ 863743 h 1013749"/>
                <a:gd name="connsiteX9" fmla="*/ 11531 w 166634"/>
                <a:gd name="connsiteY9" fmla="*/ 986572 h 1013749"/>
                <a:gd name="connsiteX10" fmla="*/ 66316 w 166634"/>
                <a:gd name="connsiteY10" fmla="*/ 998556 h 1013749"/>
                <a:gd name="connsiteX11" fmla="*/ 108253 w 166634"/>
                <a:gd name="connsiteY11" fmla="*/ 1005905 h 1013749"/>
                <a:gd name="connsiteX12" fmla="*/ 106807 w 166634"/>
                <a:gd name="connsiteY12" fmla="*/ 878677 h 1013749"/>
                <a:gd name="connsiteX13" fmla="*/ 116214 w 166634"/>
                <a:gd name="connsiteY13" fmla="*/ 685281 h 1013749"/>
                <a:gd name="connsiteX14" fmla="*/ 153594 w 166634"/>
                <a:gd name="connsiteY14" fmla="*/ 411284 h 1013749"/>
                <a:gd name="connsiteX0" fmla="*/ 154359 w 167399"/>
                <a:gd name="connsiteY0" fmla="*/ 411284 h 1129404"/>
                <a:gd name="connsiteX1" fmla="*/ 153061 w 167399"/>
                <a:gd name="connsiteY1" fmla="*/ 80160 h 1129404"/>
                <a:gd name="connsiteX2" fmla="*/ 33282 w 167399"/>
                <a:gd name="connsiteY2" fmla="*/ 89 h 1129404"/>
                <a:gd name="connsiteX3" fmla="*/ 30338 w 167399"/>
                <a:gd name="connsiteY3" fmla="*/ 72281 h 1129404"/>
                <a:gd name="connsiteX4" fmla="*/ 18395 w 167399"/>
                <a:gd name="connsiteY4" fmla="*/ 365517 h 1129404"/>
                <a:gd name="connsiteX5" fmla="*/ 6617 w 167399"/>
                <a:gd name="connsiteY5" fmla="*/ 574471 h 1129404"/>
                <a:gd name="connsiteX6" fmla="*/ 8906 w 167399"/>
                <a:gd name="connsiteY6" fmla="*/ 694284 h 1129404"/>
                <a:gd name="connsiteX7" fmla="*/ 3227 w 167399"/>
                <a:gd name="connsiteY7" fmla="*/ 782803 h 1129404"/>
                <a:gd name="connsiteX8" fmla="*/ 1278 w 167399"/>
                <a:gd name="connsiteY8" fmla="*/ 863743 h 1129404"/>
                <a:gd name="connsiteX9" fmla="*/ 12296 w 167399"/>
                <a:gd name="connsiteY9" fmla="*/ 986572 h 1129404"/>
                <a:gd name="connsiteX10" fmla="*/ 118877 w 167399"/>
                <a:gd name="connsiteY10" fmla="*/ 1129333 h 1129404"/>
                <a:gd name="connsiteX11" fmla="*/ 109018 w 167399"/>
                <a:gd name="connsiteY11" fmla="*/ 1005905 h 1129404"/>
                <a:gd name="connsiteX12" fmla="*/ 107572 w 167399"/>
                <a:gd name="connsiteY12" fmla="*/ 878677 h 1129404"/>
                <a:gd name="connsiteX13" fmla="*/ 116979 w 167399"/>
                <a:gd name="connsiteY13" fmla="*/ 685281 h 1129404"/>
                <a:gd name="connsiteX14" fmla="*/ 154359 w 167399"/>
                <a:gd name="connsiteY14" fmla="*/ 411284 h 1129404"/>
                <a:gd name="connsiteX0" fmla="*/ 153594 w 166634"/>
                <a:gd name="connsiteY0" fmla="*/ 411284 h 1130699"/>
                <a:gd name="connsiteX1" fmla="*/ 152296 w 166634"/>
                <a:gd name="connsiteY1" fmla="*/ 80160 h 1130699"/>
                <a:gd name="connsiteX2" fmla="*/ 32517 w 166634"/>
                <a:gd name="connsiteY2" fmla="*/ 89 h 1130699"/>
                <a:gd name="connsiteX3" fmla="*/ 29573 w 166634"/>
                <a:gd name="connsiteY3" fmla="*/ 72281 h 1130699"/>
                <a:gd name="connsiteX4" fmla="*/ 17630 w 166634"/>
                <a:gd name="connsiteY4" fmla="*/ 365517 h 1130699"/>
                <a:gd name="connsiteX5" fmla="*/ 5852 w 166634"/>
                <a:gd name="connsiteY5" fmla="*/ 574471 h 1130699"/>
                <a:gd name="connsiteX6" fmla="*/ 8141 w 166634"/>
                <a:gd name="connsiteY6" fmla="*/ 694284 h 1130699"/>
                <a:gd name="connsiteX7" fmla="*/ 2462 w 166634"/>
                <a:gd name="connsiteY7" fmla="*/ 782803 h 1130699"/>
                <a:gd name="connsiteX8" fmla="*/ 513 w 166634"/>
                <a:gd name="connsiteY8" fmla="*/ 863743 h 1130699"/>
                <a:gd name="connsiteX9" fmla="*/ 11531 w 166634"/>
                <a:gd name="connsiteY9" fmla="*/ 986572 h 1130699"/>
                <a:gd name="connsiteX10" fmla="*/ 58348 w 166634"/>
                <a:gd name="connsiteY10" fmla="*/ 1066787 h 1130699"/>
                <a:gd name="connsiteX11" fmla="*/ 118112 w 166634"/>
                <a:gd name="connsiteY11" fmla="*/ 1129333 h 1130699"/>
                <a:gd name="connsiteX12" fmla="*/ 108253 w 166634"/>
                <a:gd name="connsiteY12" fmla="*/ 1005905 h 1130699"/>
                <a:gd name="connsiteX13" fmla="*/ 106807 w 166634"/>
                <a:gd name="connsiteY13" fmla="*/ 878677 h 1130699"/>
                <a:gd name="connsiteX14" fmla="*/ 116214 w 166634"/>
                <a:gd name="connsiteY14" fmla="*/ 685281 h 1130699"/>
                <a:gd name="connsiteX15" fmla="*/ 153594 w 166634"/>
                <a:gd name="connsiteY15" fmla="*/ 411284 h 1130699"/>
                <a:gd name="connsiteX0" fmla="*/ 157070 w 170110"/>
                <a:gd name="connsiteY0" fmla="*/ 411284 h 1131271"/>
                <a:gd name="connsiteX1" fmla="*/ 155772 w 170110"/>
                <a:gd name="connsiteY1" fmla="*/ 80160 h 1131271"/>
                <a:gd name="connsiteX2" fmla="*/ 35993 w 170110"/>
                <a:gd name="connsiteY2" fmla="*/ 89 h 1131271"/>
                <a:gd name="connsiteX3" fmla="*/ 33049 w 170110"/>
                <a:gd name="connsiteY3" fmla="*/ 72281 h 1131271"/>
                <a:gd name="connsiteX4" fmla="*/ 21106 w 170110"/>
                <a:gd name="connsiteY4" fmla="*/ 365517 h 1131271"/>
                <a:gd name="connsiteX5" fmla="*/ 9328 w 170110"/>
                <a:gd name="connsiteY5" fmla="*/ 574471 h 1131271"/>
                <a:gd name="connsiteX6" fmla="*/ 11617 w 170110"/>
                <a:gd name="connsiteY6" fmla="*/ 694284 h 1131271"/>
                <a:gd name="connsiteX7" fmla="*/ 5938 w 170110"/>
                <a:gd name="connsiteY7" fmla="*/ 782803 h 1131271"/>
                <a:gd name="connsiteX8" fmla="*/ 3989 w 170110"/>
                <a:gd name="connsiteY8" fmla="*/ 863743 h 1131271"/>
                <a:gd name="connsiteX9" fmla="*/ 15007 w 170110"/>
                <a:gd name="connsiteY9" fmla="*/ 986572 h 1131271"/>
                <a:gd name="connsiteX10" fmla="*/ 6045 w 170110"/>
                <a:gd name="connsiteY10" fmla="*/ 1083844 h 1131271"/>
                <a:gd name="connsiteX11" fmla="*/ 121588 w 170110"/>
                <a:gd name="connsiteY11" fmla="*/ 1129333 h 1131271"/>
                <a:gd name="connsiteX12" fmla="*/ 111729 w 170110"/>
                <a:gd name="connsiteY12" fmla="*/ 1005905 h 1131271"/>
                <a:gd name="connsiteX13" fmla="*/ 110283 w 170110"/>
                <a:gd name="connsiteY13" fmla="*/ 878677 h 1131271"/>
                <a:gd name="connsiteX14" fmla="*/ 119690 w 170110"/>
                <a:gd name="connsiteY14" fmla="*/ 685281 h 1131271"/>
                <a:gd name="connsiteX15" fmla="*/ 157070 w 170110"/>
                <a:gd name="connsiteY15" fmla="*/ 411284 h 1131271"/>
                <a:gd name="connsiteX0" fmla="*/ 157070 w 170110"/>
                <a:gd name="connsiteY0" fmla="*/ 411651 h 1131638"/>
                <a:gd name="connsiteX1" fmla="*/ 155772 w 170110"/>
                <a:gd name="connsiteY1" fmla="*/ 80527 h 1131638"/>
                <a:gd name="connsiteX2" fmla="*/ 117603 w 170110"/>
                <a:gd name="connsiteY2" fmla="*/ 43684 h 1131638"/>
                <a:gd name="connsiteX3" fmla="*/ 35993 w 170110"/>
                <a:gd name="connsiteY3" fmla="*/ 456 h 1131638"/>
                <a:gd name="connsiteX4" fmla="*/ 33049 w 170110"/>
                <a:gd name="connsiteY4" fmla="*/ 72648 h 1131638"/>
                <a:gd name="connsiteX5" fmla="*/ 21106 w 170110"/>
                <a:gd name="connsiteY5" fmla="*/ 365884 h 1131638"/>
                <a:gd name="connsiteX6" fmla="*/ 9328 w 170110"/>
                <a:gd name="connsiteY6" fmla="*/ 574838 h 1131638"/>
                <a:gd name="connsiteX7" fmla="*/ 11617 w 170110"/>
                <a:gd name="connsiteY7" fmla="*/ 694651 h 1131638"/>
                <a:gd name="connsiteX8" fmla="*/ 5938 w 170110"/>
                <a:gd name="connsiteY8" fmla="*/ 783170 h 1131638"/>
                <a:gd name="connsiteX9" fmla="*/ 3989 w 170110"/>
                <a:gd name="connsiteY9" fmla="*/ 864110 h 1131638"/>
                <a:gd name="connsiteX10" fmla="*/ 15007 w 170110"/>
                <a:gd name="connsiteY10" fmla="*/ 986939 h 1131638"/>
                <a:gd name="connsiteX11" fmla="*/ 6045 w 170110"/>
                <a:gd name="connsiteY11" fmla="*/ 1084211 h 1131638"/>
                <a:gd name="connsiteX12" fmla="*/ 121588 w 170110"/>
                <a:gd name="connsiteY12" fmla="*/ 1129700 h 1131638"/>
                <a:gd name="connsiteX13" fmla="*/ 111729 w 170110"/>
                <a:gd name="connsiteY13" fmla="*/ 1006272 h 1131638"/>
                <a:gd name="connsiteX14" fmla="*/ 110283 w 170110"/>
                <a:gd name="connsiteY14" fmla="*/ 879044 h 1131638"/>
                <a:gd name="connsiteX15" fmla="*/ 119690 w 170110"/>
                <a:gd name="connsiteY15" fmla="*/ 685648 h 1131638"/>
                <a:gd name="connsiteX16" fmla="*/ 157070 w 170110"/>
                <a:gd name="connsiteY16" fmla="*/ 411651 h 1131638"/>
                <a:gd name="connsiteX0" fmla="*/ 157070 w 194141"/>
                <a:gd name="connsiteY0" fmla="*/ 412864 h 1132851"/>
                <a:gd name="connsiteX1" fmla="*/ 155772 w 194141"/>
                <a:gd name="connsiteY1" fmla="*/ 81740 h 1132851"/>
                <a:gd name="connsiteX2" fmla="*/ 189320 w 194141"/>
                <a:gd name="connsiteY2" fmla="*/ 27839 h 1132851"/>
                <a:gd name="connsiteX3" fmla="*/ 35993 w 194141"/>
                <a:gd name="connsiteY3" fmla="*/ 1669 h 1132851"/>
                <a:gd name="connsiteX4" fmla="*/ 33049 w 194141"/>
                <a:gd name="connsiteY4" fmla="*/ 73861 h 1132851"/>
                <a:gd name="connsiteX5" fmla="*/ 21106 w 194141"/>
                <a:gd name="connsiteY5" fmla="*/ 367097 h 1132851"/>
                <a:gd name="connsiteX6" fmla="*/ 9328 w 194141"/>
                <a:gd name="connsiteY6" fmla="*/ 576051 h 1132851"/>
                <a:gd name="connsiteX7" fmla="*/ 11617 w 194141"/>
                <a:gd name="connsiteY7" fmla="*/ 695864 h 1132851"/>
                <a:gd name="connsiteX8" fmla="*/ 5938 w 194141"/>
                <a:gd name="connsiteY8" fmla="*/ 784383 h 1132851"/>
                <a:gd name="connsiteX9" fmla="*/ 3989 w 194141"/>
                <a:gd name="connsiteY9" fmla="*/ 865323 h 1132851"/>
                <a:gd name="connsiteX10" fmla="*/ 15007 w 194141"/>
                <a:gd name="connsiteY10" fmla="*/ 988152 h 1132851"/>
                <a:gd name="connsiteX11" fmla="*/ 6045 w 194141"/>
                <a:gd name="connsiteY11" fmla="*/ 1085424 h 1132851"/>
                <a:gd name="connsiteX12" fmla="*/ 121588 w 194141"/>
                <a:gd name="connsiteY12" fmla="*/ 1130913 h 1132851"/>
                <a:gd name="connsiteX13" fmla="*/ 111729 w 194141"/>
                <a:gd name="connsiteY13" fmla="*/ 1007485 h 1132851"/>
                <a:gd name="connsiteX14" fmla="*/ 110283 w 194141"/>
                <a:gd name="connsiteY14" fmla="*/ 880257 h 1132851"/>
                <a:gd name="connsiteX15" fmla="*/ 119690 w 194141"/>
                <a:gd name="connsiteY15" fmla="*/ 686861 h 1132851"/>
                <a:gd name="connsiteX16" fmla="*/ 157070 w 194141"/>
                <a:gd name="connsiteY16" fmla="*/ 412864 h 1132851"/>
                <a:gd name="connsiteX0" fmla="*/ 157070 w 195274"/>
                <a:gd name="connsiteY0" fmla="*/ 412864 h 1132851"/>
                <a:gd name="connsiteX1" fmla="*/ 167725 w 195274"/>
                <a:gd name="connsiteY1" fmla="*/ 81740 h 1132851"/>
                <a:gd name="connsiteX2" fmla="*/ 189320 w 195274"/>
                <a:gd name="connsiteY2" fmla="*/ 27839 h 1132851"/>
                <a:gd name="connsiteX3" fmla="*/ 35993 w 195274"/>
                <a:gd name="connsiteY3" fmla="*/ 1669 h 1132851"/>
                <a:gd name="connsiteX4" fmla="*/ 33049 w 195274"/>
                <a:gd name="connsiteY4" fmla="*/ 73861 h 1132851"/>
                <a:gd name="connsiteX5" fmla="*/ 21106 w 195274"/>
                <a:gd name="connsiteY5" fmla="*/ 367097 h 1132851"/>
                <a:gd name="connsiteX6" fmla="*/ 9328 w 195274"/>
                <a:gd name="connsiteY6" fmla="*/ 576051 h 1132851"/>
                <a:gd name="connsiteX7" fmla="*/ 11617 w 195274"/>
                <a:gd name="connsiteY7" fmla="*/ 695864 h 1132851"/>
                <a:gd name="connsiteX8" fmla="*/ 5938 w 195274"/>
                <a:gd name="connsiteY8" fmla="*/ 784383 h 1132851"/>
                <a:gd name="connsiteX9" fmla="*/ 3989 w 195274"/>
                <a:gd name="connsiteY9" fmla="*/ 865323 h 1132851"/>
                <a:gd name="connsiteX10" fmla="*/ 15007 w 195274"/>
                <a:gd name="connsiteY10" fmla="*/ 988152 h 1132851"/>
                <a:gd name="connsiteX11" fmla="*/ 6045 w 195274"/>
                <a:gd name="connsiteY11" fmla="*/ 1085424 h 1132851"/>
                <a:gd name="connsiteX12" fmla="*/ 121588 w 195274"/>
                <a:gd name="connsiteY12" fmla="*/ 1130913 h 1132851"/>
                <a:gd name="connsiteX13" fmla="*/ 111729 w 195274"/>
                <a:gd name="connsiteY13" fmla="*/ 1007485 h 1132851"/>
                <a:gd name="connsiteX14" fmla="*/ 110283 w 195274"/>
                <a:gd name="connsiteY14" fmla="*/ 880257 h 1132851"/>
                <a:gd name="connsiteX15" fmla="*/ 119690 w 195274"/>
                <a:gd name="connsiteY15" fmla="*/ 686861 h 1132851"/>
                <a:gd name="connsiteX16" fmla="*/ 157070 w 195274"/>
                <a:gd name="connsiteY16" fmla="*/ 412864 h 1132851"/>
                <a:gd name="connsiteX0" fmla="*/ 156384 w 194588"/>
                <a:gd name="connsiteY0" fmla="*/ 412864 h 1085581"/>
                <a:gd name="connsiteX1" fmla="*/ 167039 w 194588"/>
                <a:gd name="connsiteY1" fmla="*/ 81740 h 1085581"/>
                <a:gd name="connsiteX2" fmla="*/ 188634 w 194588"/>
                <a:gd name="connsiteY2" fmla="*/ 27839 h 1085581"/>
                <a:gd name="connsiteX3" fmla="*/ 35307 w 194588"/>
                <a:gd name="connsiteY3" fmla="*/ 1669 h 1085581"/>
                <a:gd name="connsiteX4" fmla="*/ 32363 w 194588"/>
                <a:gd name="connsiteY4" fmla="*/ 73861 h 1085581"/>
                <a:gd name="connsiteX5" fmla="*/ 20420 w 194588"/>
                <a:gd name="connsiteY5" fmla="*/ 367097 h 1085581"/>
                <a:gd name="connsiteX6" fmla="*/ 8642 w 194588"/>
                <a:gd name="connsiteY6" fmla="*/ 576051 h 1085581"/>
                <a:gd name="connsiteX7" fmla="*/ 10931 w 194588"/>
                <a:gd name="connsiteY7" fmla="*/ 695864 h 1085581"/>
                <a:gd name="connsiteX8" fmla="*/ 5252 w 194588"/>
                <a:gd name="connsiteY8" fmla="*/ 784383 h 1085581"/>
                <a:gd name="connsiteX9" fmla="*/ 3303 w 194588"/>
                <a:gd name="connsiteY9" fmla="*/ 865323 h 1085581"/>
                <a:gd name="connsiteX10" fmla="*/ 14321 w 194588"/>
                <a:gd name="connsiteY10" fmla="*/ 988152 h 1085581"/>
                <a:gd name="connsiteX11" fmla="*/ 5359 w 194588"/>
                <a:gd name="connsiteY11" fmla="*/ 1085424 h 1085581"/>
                <a:gd name="connsiteX12" fmla="*/ 111043 w 194588"/>
                <a:gd name="connsiteY12" fmla="*/ 1007485 h 1085581"/>
                <a:gd name="connsiteX13" fmla="*/ 109597 w 194588"/>
                <a:gd name="connsiteY13" fmla="*/ 880257 h 1085581"/>
                <a:gd name="connsiteX14" fmla="*/ 119004 w 194588"/>
                <a:gd name="connsiteY14" fmla="*/ 686861 h 1085581"/>
                <a:gd name="connsiteX15" fmla="*/ 156384 w 194588"/>
                <a:gd name="connsiteY15" fmla="*/ 412864 h 1085581"/>
                <a:gd name="connsiteX0" fmla="*/ 153779 w 191983"/>
                <a:gd name="connsiteY0" fmla="*/ 412864 h 1015745"/>
                <a:gd name="connsiteX1" fmla="*/ 164434 w 191983"/>
                <a:gd name="connsiteY1" fmla="*/ 81740 h 1015745"/>
                <a:gd name="connsiteX2" fmla="*/ 186029 w 191983"/>
                <a:gd name="connsiteY2" fmla="*/ 27839 h 1015745"/>
                <a:gd name="connsiteX3" fmla="*/ 32702 w 191983"/>
                <a:gd name="connsiteY3" fmla="*/ 1669 h 1015745"/>
                <a:gd name="connsiteX4" fmla="*/ 29758 w 191983"/>
                <a:gd name="connsiteY4" fmla="*/ 73861 h 1015745"/>
                <a:gd name="connsiteX5" fmla="*/ 17815 w 191983"/>
                <a:gd name="connsiteY5" fmla="*/ 367097 h 1015745"/>
                <a:gd name="connsiteX6" fmla="*/ 6037 w 191983"/>
                <a:gd name="connsiteY6" fmla="*/ 576051 h 1015745"/>
                <a:gd name="connsiteX7" fmla="*/ 8326 w 191983"/>
                <a:gd name="connsiteY7" fmla="*/ 695864 h 1015745"/>
                <a:gd name="connsiteX8" fmla="*/ 2647 w 191983"/>
                <a:gd name="connsiteY8" fmla="*/ 784383 h 1015745"/>
                <a:gd name="connsiteX9" fmla="*/ 698 w 191983"/>
                <a:gd name="connsiteY9" fmla="*/ 865323 h 1015745"/>
                <a:gd name="connsiteX10" fmla="*/ 11716 w 191983"/>
                <a:gd name="connsiteY10" fmla="*/ 988152 h 1015745"/>
                <a:gd name="connsiteX11" fmla="*/ 108438 w 191983"/>
                <a:gd name="connsiteY11" fmla="*/ 1007485 h 1015745"/>
                <a:gd name="connsiteX12" fmla="*/ 106992 w 191983"/>
                <a:gd name="connsiteY12" fmla="*/ 880257 h 1015745"/>
                <a:gd name="connsiteX13" fmla="*/ 116399 w 191983"/>
                <a:gd name="connsiteY13" fmla="*/ 686861 h 1015745"/>
                <a:gd name="connsiteX14" fmla="*/ 153779 w 191983"/>
                <a:gd name="connsiteY14" fmla="*/ 412864 h 1015745"/>
                <a:gd name="connsiteX0" fmla="*/ 153779 w 174281"/>
                <a:gd name="connsiteY0" fmla="*/ 411285 h 1014166"/>
                <a:gd name="connsiteX1" fmla="*/ 164434 w 174281"/>
                <a:gd name="connsiteY1" fmla="*/ 80161 h 1014166"/>
                <a:gd name="connsiteX2" fmla="*/ 32702 w 174281"/>
                <a:gd name="connsiteY2" fmla="*/ 90 h 1014166"/>
                <a:gd name="connsiteX3" fmla="*/ 29758 w 174281"/>
                <a:gd name="connsiteY3" fmla="*/ 72282 h 1014166"/>
                <a:gd name="connsiteX4" fmla="*/ 17815 w 174281"/>
                <a:gd name="connsiteY4" fmla="*/ 365518 h 1014166"/>
                <a:gd name="connsiteX5" fmla="*/ 6037 w 174281"/>
                <a:gd name="connsiteY5" fmla="*/ 574472 h 1014166"/>
                <a:gd name="connsiteX6" fmla="*/ 8326 w 174281"/>
                <a:gd name="connsiteY6" fmla="*/ 694285 h 1014166"/>
                <a:gd name="connsiteX7" fmla="*/ 2647 w 174281"/>
                <a:gd name="connsiteY7" fmla="*/ 782804 h 1014166"/>
                <a:gd name="connsiteX8" fmla="*/ 698 w 174281"/>
                <a:gd name="connsiteY8" fmla="*/ 863744 h 1014166"/>
                <a:gd name="connsiteX9" fmla="*/ 11716 w 174281"/>
                <a:gd name="connsiteY9" fmla="*/ 986573 h 1014166"/>
                <a:gd name="connsiteX10" fmla="*/ 108438 w 174281"/>
                <a:gd name="connsiteY10" fmla="*/ 1005906 h 1014166"/>
                <a:gd name="connsiteX11" fmla="*/ 106992 w 174281"/>
                <a:gd name="connsiteY11" fmla="*/ 878678 h 1014166"/>
                <a:gd name="connsiteX12" fmla="*/ 116399 w 174281"/>
                <a:gd name="connsiteY12" fmla="*/ 685282 h 1014166"/>
                <a:gd name="connsiteX13" fmla="*/ 153779 w 174281"/>
                <a:gd name="connsiteY13" fmla="*/ 411285 h 1014166"/>
                <a:gd name="connsiteX0" fmla="*/ 153779 w 174498"/>
                <a:gd name="connsiteY0" fmla="*/ 374128 h 977009"/>
                <a:gd name="connsiteX1" fmla="*/ 164434 w 174498"/>
                <a:gd name="connsiteY1" fmla="*/ 43004 h 977009"/>
                <a:gd name="connsiteX2" fmla="*/ 29758 w 174498"/>
                <a:gd name="connsiteY2" fmla="*/ 35125 h 977009"/>
                <a:gd name="connsiteX3" fmla="*/ 17815 w 174498"/>
                <a:gd name="connsiteY3" fmla="*/ 328361 h 977009"/>
                <a:gd name="connsiteX4" fmla="*/ 6037 w 174498"/>
                <a:gd name="connsiteY4" fmla="*/ 537315 h 977009"/>
                <a:gd name="connsiteX5" fmla="*/ 8326 w 174498"/>
                <a:gd name="connsiteY5" fmla="*/ 657128 h 977009"/>
                <a:gd name="connsiteX6" fmla="*/ 2647 w 174498"/>
                <a:gd name="connsiteY6" fmla="*/ 745647 h 977009"/>
                <a:gd name="connsiteX7" fmla="*/ 698 w 174498"/>
                <a:gd name="connsiteY7" fmla="*/ 826587 h 977009"/>
                <a:gd name="connsiteX8" fmla="*/ 11716 w 174498"/>
                <a:gd name="connsiteY8" fmla="*/ 949416 h 977009"/>
                <a:gd name="connsiteX9" fmla="*/ 108438 w 174498"/>
                <a:gd name="connsiteY9" fmla="*/ 968749 h 977009"/>
                <a:gd name="connsiteX10" fmla="*/ 106992 w 174498"/>
                <a:gd name="connsiteY10" fmla="*/ 841521 h 977009"/>
                <a:gd name="connsiteX11" fmla="*/ 116399 w 174498"/>
                <a:gd name="connsiteY11" fmla="*/ 648125 h 977009"/>
                <a:gd name="connsiteX12" fmla="*/ 153779 w 174498"/>
                <a:gd name="connsiteY12" fmla="*/ 374128 h 977009"/>
                <a:gd name="connsiteX0" fmla="*/ 153779 w 153779"/>
                <a:gd name="connsiteY0" fmla="*/ 339199 h 942080"/>
                <a:gd name="connsiteX1" fmla="*/ 29758 w 153779"/>
                <a:gd name="connsiteY1" fmla="*/ 196 h 942080"/>
                <a:gd name="connsiteX2" fmla="*/ 17815 w 153779"/>
                <a:gd name="connsiteY2" fmla="*/ 293432 h 942080"/>
                <a:gd name="connsiteX3" fmla="*/ 6037 w 153779"/>
                <a:gd name="connsiteY3" fmla="*/ 502386 h 942080"/>
                <a:gd name="connsiteX4" fmla="*/ 8326 w 153779"/>
                <a:gd name="connsiteY4" fmla="*/ 622199 h 942080"/>
                <a:gd name="connsiteX5" fmla="*/ 2647 w 153779"/>
                <a:gd name="connsiteY5" fmla="*/ 710718 h 942080"/>
                <a:gd name="connsiteX6" fmla="*/ 698 w 153779"/>
                <a:gd name="connsiteY6" fmla="*/ 791658 h 942080"/>
                <a:gd name="connsiteX7" fmla="*/ 11716 w 153779"/>
                <a:gd name="connsiteY7" fmla="*/ 914487 h 942080"/>
                <a:gd name="connsiteX8" fmla="*/ 108438 w 153779"/>
                <a:gd name="connsiteY8" fmla="*/ 933820 h 942080"/>
                <a:gd name="connsiteX9" fmla="*/ 106992 w 153779"/>
                <a:gd name="connsiteY9" fmla="*/ 806592 h 942080"/>
                <a:gd name="connsiteX10" fmla="*/ 116399 w 153779"/>
                <a:gd name="connsiteY10" fmla="*/ 613196 h 942080"/>
                <a:gd name="connsiteX11" fmla="*/ 153779 w 153779"/>
                <a:gd name="connsiteY11" fmla="*/ 339199 h 942080"/>
                <a:gd name="connsiteX0" fmla="*/ 153779 w 153779"/>
                <a:gd name="connsiteY0" fmla="*/ 207884 h 810765"/>
                <a:gd name="connsiteX1" fmla="*/ 51023 w 153779"/>
                <a:gd name="connsiteY1" fmla="*/ 385 h 810765"/>
                <a:gd name="connsiteX2" fmla="*/ 17815 w 153779"/>
                <a:gd name="connsiteY2" fmla="*/ 162117 h 810765"/>
                <a:gd name="connsiteX3" fmla="*/ 6037 w 153779"/>
                <a:gd name="connsiteY3" fmla="*/ 371071 h 810765"/>
                <a:gd name="connsiteX4" fmla="*/ 8326 w 153779"/>
                <a:gd name="connsiteY4" fmla="*/ 490884 h 810765"/>
                <a:gd name="connsiteX5" fmla="*/ 2647 w 153779"/>
                <a:gd name="connsiteY5" fmla="*/ 579403 h 810765"/>
                <a:gd name="connsiteX6" fmla="*/ 698 w 153779"/>
                <a:gd name="connsiteY6" fmla="*/ 660343 h 810765"/>
                <a:gd name="connsiteX7" fmla="*/ 11716 w 153779"/>
                <a:gd name="connsiteY7" fmla="*/ 783172 h 810765"/>
                <a:gd name="connsiteX8" fmla="*/ 108438 w 153779"/>
                <a:gd name="connsiteY8" fmla="*/ 802505 h 810765"/>
                <a:gd name="connsiteX9" fmla="*/ 106992 w 153779"/>
                <a:gd name="connsiteY9" fmla="*/ 675277 h 810765"/>
                <a:gd name="connsiteX10" fmla="*/ 116399 w 153779"/>
                <a:gd name="connsiteY10" fmla="*/ 481881 h 810765"/>
                <a:gd name="connsiteX11" fmla="*/ 153779 w 153779"/>
                <a:gd name="connsiteY11" fmla="*/ 207884 h 810765"/>
                <a:gd name="connsiteX0" fmla="*/ 143146 w 143146"/>
                <a:gd name="connsiteY0" fmla="*/ 156929 h 810389"/>
                <a:gd name="connsiteX1" fmla="*/ 51023 w 143146"/>
                <a:gd name="connsiteY1" fmla="*/ 9 h 810389"/>
                <a:gd name="connsiteX2" fmla="*/ 17815 w 143146"/>
                <a:gd name="connsiteY2" fmla="*/ 161741 h 810389"/>
                <a:gd name="connsiteX3" fmla="*/ 6037 w 143146"/>
                <a:gd name="connsiteY3" fmla="*/ 370695 h 810389"/>
                <a:gd name="connsiteX4" fmla="*/ 8326 w 143146"/>
                <a:gd name="connsiteY4" fmla="*/ 490508 h 810389"/>
                <a:gd name="connsiteX5" fmla="*/ 2647 w 143146"/>
                <a:gd name="connsiteY5" fmla="*/ 579027 h 810389"/>
                <a:gd name="connsiteX6" fmla="*/ 698 w 143146"/>
                <a:gd name="connsiteY6" fmla="*/ 659967 h 810389"/>
                <a:gd name="connsiteX7" fmla="*/ 11716 w 143146"/>
                <a:gd name="connsiteY7" fmla="*/ 782796 h 810389"/>
                <a:gd name="connsiteX8" fmla="*/ 108438 w 143146"/>
                <a:gd name="connsiteY8" fmla="*/ 802129 h 810389"/>
                <a:gd name="connsiteX9" fmla="*/ 106992 w 143146"/>
                <a:gd name="connsiteY9" fmla="*/ 674901 h 810389"/>
                <a:gd name="connsiteX10" fmla="*/ 116399 w 143146"/>
                <a:gd name="connsiteY10" fmla="*/ 481505 h 810389"/>
                <a:gd name="connsiteX11" fmla="*/ 143146 w 143146"/>
                <a:gd name="connsiteY11" fmla="*/ 156929 h 810389"/>
                <a:gd name="connsiteX0" fmla="*/ 143146 w 143146"/>
                <a:gd name="connsiteY0" fmla="*/ 156929 h 810389"/>
                <a:gd name="connsiteX1" fmla="*/ 51023 w 143146"/>
                <a:gd name="connsiteY1" fmla="*/ 9 h 810389"/>
                <a:gd name="connsiteX2" fmla="*/ 17815 w 143146"/>
                <a:gd name="connsiteY2" fmla="*/ 161741 h 810389"/>
                <a:gd name="connsiteX3" fmla="*/ 6037 w 143146"/>
                <a:gd name="connsiteY3" fmla="*/ 370695 h 810389"/>
                <a:gd name="connsiteX4" fmla="*/ 8326 w 143146"/>
                <a:gd name="connsiteY4" fmla="*/ 490508 h 810389"/>
                <a:gd name="connsiteX5" fmla="*/ 2647 w 143146"/>
                <a:gd name="connsiteY5" fmla="*/ 579027 h 810389"/>
                <a:gd name="connsiteX6" fmla="*/ 698 w 143146"/>
                <a:gd name="connsiteY6" fmla="*/ 659967 h 810389"/>
                <a:gd name="connsiteX7" fmla="*/ 11716 w 143146"/>
                <a:gd name="connsiteY7" fmla="*/ 782796 h 810389"/>
                <a:gd name="connsiteX8" fmla="*/ 108438 w 143146"/>
                <a:gd name="connsiteY8" fmla="*/ 802129 h 810389"/>
                <a:gd name="connsiteX9" fmla="*/ 106992 w 143146"/>
                <a:gd name="connsiteY9" fmla="*/ 674901 h 810389"/>
                <a:gd name="connsiteX10" fmla="*/ 116399 w 143146"/>
                <a:gd name="connsiteY10" fmla="*/ 481505 h 810389"/>
                <a:gd name="connsiteX11" fmla="*/ 143146 w 143146"/>
                <a:gd name="connsiteY11" fmla="*/ 156929 h 810389"/>
                <a:gd name="connsiteX0" fmla="*/ 124855 w 124855"/>
                <a:gd name="connsiteY0" fmla="*/ 71785 h 829590"/>
                <a:gd name="connsiteX1" fmla="*/ 51023 w 124855"/>
                <a:gd name="connsiteY1" fmla="*/ 19210 h 829590"/>
                <a:gd name="connsiteX2" fmla="*/ 17815 w 124855"/>
                <a:gd name="connsiteY2" fmla="*/ 180942 h 829590"/>
                <a:gd name="connsiteX3" fmla="*/ 6037 w 124855"/>
                <a:gd name="connsiteY3" fmla="*/ 389896 h 829590"/>
                <a:gd name="connsiteX4" fmla="*/ 8326 w 124855"/>
                <a:gd name="connsiteY4" fmla="*/ 509709 h 829590"/>
                <a:gd name="connsiteX5" fmla="*/ 2647 w 124855"/>
                <a:gd name="connsiteY5" fmla="*/ 598228 h 829590"/>
                <a:gd name="connsiteX6" fmla="*/ 698 w 124855"/>
                <a:gd name="connsiteY6" fmla="*/ 679168 h 829590"/>
                <a:gd name="connsiteX7" fmla="*/ 11716 w 124855"/>
                <a:gd name="connsiteY7" fmla="*/ 801997 h 829590"/>
                <a:gd name="connsiteX8" fmla="*/ 108438 w 124855"/>
                <a:gd name="connsiteY8" fmla="*/ 821330 h 829590"/>
                <a:gd name="connsiteX9" fmla="*/ 106992 w 124855"/>
                <a:gd name="connsiteY9" fmla="*/ 694102 h 829590"/>
                <a:gd name="connsiteX10" fmla="*/ 116399 w 124855"/>
                <a:gd name="connsiteY10" fmla="*/ 500706 h 829590"/>
                <a:gd name="connsiteX11" fmla="*/ 124855 w 124855"/>
                <a:gd name="connsiteY11" fmla="*/ 71785 h 82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855" h="829590">
                  <a:moveTo>
                    <a:pt x="124855" y="71785"/>
                  </a:moveTo>
                  <a:cubicBezTo>
                    <a:pt x="110415" y="-30382"/>
                    <a:pt x="68863" y="1017"/>
                    <a:pt x="51023" y="19210"/>
                  </a:cubicBezTo>
                  <a:cubicBezTo>
                    <a:pt x="33183" y="37403"/>
                    <a:pt x="25313" y="119161"/>
                    <a:pt x="17815" y="180942"/>
                  </a:cubicBezTo>
                  <a:cubicBezTo>
                    <a:pt x="10317" y="242723"/>
                    <a:pt x="16393" y="297637"/>
                    <a:pt x="6037" y="389896"/>
                  </a:cubicBezTo>
                  <a:cubicBezTo>
                    <a:pt x="1488" y="403544"/>
                    <a:pt x="8891" y="474987"/>
                    <a:pt x="8326" y="509709"/>
                  </a:cubicBezTo>
                  <a:cubicBezTo>
                    <a:pt x="7761" y="544431"/>
                    <a:pt x="3918" y="569985"/>
                    <a:pt x="2647" y="598228"/>
                  </a:cubicBezTo>
                  <a:cubicBezTo>
                    <a:pt x="1376" y="626471"/>
                    <a:pt x="-813" y="645207"/>
                    <a:pt x="698" y="679168"/>
                  </a:cubicBezTo>
                  <a:cubicBezTo>
                    <a:pt x="2210" y="713130"/>
                    <a:pt x="-6241" y="778303"/>
                    <a:pt x="11716" y="801997"/>
                  </a:cubicBezTo>
                  <a:cubicBezTo>
                    <a:pt x="29673" y="825691"/>
                    <a:pt x="92559" y="839313"/>
                    <a:pt x="108438" y="821330"/>
                  </a:cubicBezTo>
                  <a:cubicBezTo>
                    <a:pt x="144832" y="816781"/>
                    <a:pt x="93049" y="746592"/>
                    <a:pt x="106992" y="694102"/>
                  </a:cubicBezTo>
                  <a:cubicBezTo>
                    <a:pt x="120936" y="641612"/>
                    <a:pt x="113422" y="604425"/>
                    <a:pt x="116399" y="500706"/>
                  </a:cubicBezTo>
                  <a:cubicBezTo>
                    <a:pt x="119376" y="396987"/>
                    <a:pt x="100099" y="320128"/>
                    <a:pt x="124855" y="7178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70000"/>
              </a:schemeClr>
            </a:solidFill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583"/>
              <a:endParaRPr lang="th-TH" sz="2800" dirty="0">
                <a:solidFill>
                  <a:prstClr val="black"/>
                </a:solidFill>
              </a:endParaRPr>
            </a:p>
          </p:txBody>
        </p:sp>
        <p:sp>
          <p:nvSpPr>
            <p:cNvPr id="22" name="รูปแบบอิสระ 3">
              <a:extLst>
                <a:ext uri="{FF2B5EF4-FFF2-40B4-BE49-F238E27FC236}">
                  <a16:creationId xmlns="" xmlns:a16="http://schemas.microsoft.com/office/drawing/2014/main" id="{623924BC-A3E2-42FE-B001-19B70326CE8E}"/>
                </a:ext>
              </a:extLst>
            </p:cNvPr>
            <p:cNvSpPr/>
            <p:nvPr/>
          </p:nvSpPr>
          <p:spPr>
            <a:xfrm>
              <a:off x="3389264" y="2868335"/>
              <a:ext cx="398413" cy="593345"/>
            </a:xfrm>
            <a:custGeom>
              <a:avLst/>
              <a:gdLst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573206 w 1746913"/>
                <a:gd name="connsiteY10" fmla="*/ 436735 h 1393419"/>
                <a:gd name="connsiteX11" fmla="*/ 491319 w 1746913"/>
                <a:gd name="connsiteY11" fmla="*/ 464030 h 1393419"/>
                <a:gd name="connsiteX12" fmla="*/ 450376 w 1746913"/>
                <a:gd name="connsiteY12" fmla="*/ 545917 h 1393419"/>
                <a:gd name="connsiteX13" fmla="*/ 368489 w 1746913"/>
                <a:gd name="connsiteY13" fmla="*/ 573212 h 1393419"/>
                <a:gd name="connsiteX14" fmla="*/ 327546 w 1746913"/>
                <a:gd name="connsiteY14" fmla="*/ 586860 h 1393419"/>
                <a:gd name="connsiteX15" fmla="*/ 259307 w 1746913"/>
                <a:gd name="connsiteY15" fmla="*/ 668747 h 1393419"/>
                <a:gd name="connsiteX16" fmla="*/ 245660 w 1746913"/>
                <a:gd name="connsiteY16" fmla="*/ 709690 h 1393419"/>
                <a:gd name="connsiteX17" fmla="*/ 204716 w 1746913"/>
                <a:gd name="connsiteY17" fmla="*/ 723338 h 1393419"/>
                <a:gd name="connsiteX18" fmla="*/ 191069 w 1746913"/>
                <a:gd name="connsiteY18" fmla="*/ 859815 h 1393419"/>
                <a:gd name="connsiteX19" fmla="*/ 150125 w 1746913"/>
                <a:gd name="connsiteY19" fmla="*/ 887111 h 1393419"/>
                <a:gd name="connsiteX20" fmla="*/ 68239 w 1746913"/>
                <a:gd name="connsiteY20" fmla="*/ 928054 h 1393419"/>
                <a:gd name="connsiteX21" fmla="*/ 54591 w 1746913"/>
                <a:gd name="connsiteY21" fmla="*/ 968997 h 1393419"/>
                <a:gd name="connsiteX22" fmla="*/ 27295 w 1746913"/>
                <a:gd name="connsiteY22" fmla="*/ 1064532 h 1393419"/>
                <a:gd name="connsiteX23" fmla="*/ 0 w 1746913"/>
                <a:gd name="connsiteY23" fmla="*/ 1105475 h 1393419"/>
                <a:gd name="connsiteX24" fmla="*/ 40943 w 1746913"/>
                <a:gd name="connsiteY24" fmla="*/ 1132771 h 1393419"/>
                <a:gd name="connsiteX25" fmla="*/ 81886 w 1746913"/>
                <a:gd name="connsiteY25" fmla="*/ 1255600 h 1393419"/>
                <a:gd name="connsiteX26" fmla="*/ 122830 w 1746913"/>
                <a:gd name="connsiteY26" fmla="*/ 1269248 h 1393419"/>
                <a:gd name="connsiteX27" fmla="*/ 232012 w 1746913"/>
                <a:gd name="connsiteY27" fmla="*/ 1255600 h 1393419"/>
                <a:gd name="connsiteX28" fmla="*/ 272955 w 1746913"/>
                <a:gd name="connsiteY28" fmla="*/ 1241953 h 1393419"/>
                <a:gd name="connsiteX29" fmla="*/ 368489 w 1746913"/>
                <a:gd name="connsiteY29" fmla="*/ 1255600 h 1393419"/>
                <a:gd name="connsiteX30" fmla="*/ 573206 w 1746913"/>
                <a:gd name="connsiteY30" fmla="*/ 1296544 h 1393419"/>
                <a:gd name="connsiteX31" fmla="*/ 627797 w 1746913"/>
                <a:gd name="connsiteY31" fmla="*/ 1310192 h 1393419"/>
                <a:gd name="connsiteX32" fmla="*/ 668740 w 1746913"/>
                <a:gd name="connsiteY32" fmla="*/ 1337487 h 1393419"/>
                <a:gd name="connsiteX33" fmla="*/ 750627 w 1746913"/>
                <a:gd name="connsiteY33" fmla="*/ 1351135 h 1393419"/>
                <a:gd name="connsiteX34" fmla="*/ 805218 w 1746913"/>
                <a:gd name="connsiteY34" fmla="*/ 1364783 h 1393419"/>
                <a:gd name="connsiteX35" fmla="*/ 887104 w 1746913"/>
                <a:gd name="connsiteY35" fmla="*/ 1378430 h 1393419"/>
                <a:gd name="connsiteX36" fmla="*/ 914400 w 1746913"/>
                <a:gd name="connsiteY36" fmla="*/ 1337487 h 1393419"/>
                <a:gd name="connsiteX37" fmla="*/ 996286 w 1746913"/>
                <a:gd name="connsiteY37" fmla="*/ 1323839 h 1393419"/>
                <a:gd name="connsiteX38" fmla="*/ 1119116 w 1746913"/>
                <a:gd name="connsiteY38" fmla="*/ 1255600 h 1393419"/>
                <a:gd name="connsiteX39" fmla="*/ 1173707 w 1746913"/>
                <a:gd name="connsiteY39" fmla="*/ 1173714 h 1393419"/>
                <a:gd name="connsiteX40" fmla="*/ 1201003 w 1746913"/>
                <a:gd name="connsiteY40" fmla="*/ 1132771 h 1393419"/>
                <a:gd name="connsiteX41" fmla="*/ 1296537 w 1746913"/>
                <a:gd name="connsiteY41" fmla="*/ 1105475 h 1393419"/>
                <a:gd name="connsiteX42" fmla="*/ 1323833 w 1746913"/>
                <a:gd name="connsiteY42" fmla="*/ 1064532 h 1393419"/>
                <a:gd name="connsiteX43" fmla="*/ 1460310 w 1746913"/>
                <a:gd name="connsiteY43" fmla="*/ 1037236 h 1393419"/>
                <a:gd name="connsiteX44" fmla="*/ 1487606 w 1746913"/>
                <a:gd name="connsiteY44" fmla="*/ 996293 h 1393419"/>
                <a:gd name="connsiteX45" fmla="*/ 1528549 w 1746913"/>
                <a:gd name="connsiteY45" fmla="*/ 914406 h 1393419"/>
                <a:gd name="connsiteX46" fmla="*/ 1542197 w 1746913"/>
                <a:gd name="connsiteY46" fmla="*/ 846168 h 1393419"/>
                <a:gd name="connsiteX47" fmla="*/ 1583140 w 1746913"/>
                <a:gd name="connsiteY47" fmla="*/ 832520 h 1393419"/>
                <a:gd name="connsiteX48" fmla="*/ 1637731 w 1746913"/>
                <a:gd name="connsiteY48" fmla="*/ 818872 h 1393419"/>
                <a:gd name="connsiteX49" fmla="*/ 1678675 w 1746913"/>
                <a:gd name="connsiteY49" fmla="*/ 791577 h 1393419"/>
                <a:gd name="connsiteX50" fmla="*/ 1719618 w 1746913"/>
                <a:gd name="connsiteY50" fmla="*/ 777929 h 1393419"/>
                <a:gd name="connsiteX51" fmla="*/ 1746913 w 1746913"/>
                <a:gd name="connsiteY51" fmla="*/ 696042 h 1393419"/>
                <a:gd name="connsiteX52" fmla="*/ 1733266 w 1746913"/>
                <a:gd name="connsiteY52" fmla="*/ 614156 h 1393419"/>
                <a:gd name="connsiteX53" fmla="*/ 1692322 w 1746913"/>
                <a:gd name="connsiteY53" fmla="*/ 600508 h 1393419"/>
                <a:gd name="connsiteX54" fmla="*/ 1596788 w 1746913"/>
                <a:gd name="connsiteY54" fmla="*/ 586860 h 1393419"/>
                <a:gd name="connsiteX55" fmla="*/ 1487606 w 1746913"/>
                <a:gd name="connsiteY55" fmla="*/ 518621 h 1393419"/>
                <a:gd name="connsiteX56" fmla="*/ 1473958 w 1746913"/>
                <a:gd name="connsiteY56" fmla="*/ 423087 h 1393419"/>
                <a:gd name="connsiteX57" fmla="*/ 1446663 w 1746913"/>
                <a:gd name="connsiteY57" fmla="*/ 341200 h 1393419"/>
                <a:gd name="connsiteX58" fmla="*/ 1460310 w 1746913"/>
                <a:gd name="connsiteY58" fmla="*/ 300257 h 1393419"/>
                <a:gd name="connsiteX59" fmla="*/ 1514901 w 1746913"/>
                <a:gd name="connsiteY59" fmla="*/ 218371 h 1393419"/>
                <a:gd name="connsiteX60" fmla="*/ 1473958 w 1746913"/>
                <a:gd name="connsiteY60" fmla="*/ 191075 h 1393419"/>
                <a:gd name="connsiteX61" fmla="*/ 1433015 w 1746913"/>
                <a:gd name="connsiteY61" fmla="*/ 177427 h 1393419"/>
                <a:gd name="connsiteX62" fmla="*/ 1419367 w 1746913"/>
                <a:gd name="connsiteY62" fmla="*/ 81893 h 1393419"/>
                <a:gd name="connsiteX63" fmla="*/ 1378424 w 1746913"/>
                <a:gd name="connsiteY63" fmla="*/ 40950 h 1393419"/>
                <a:gd name="connsiteX64" fmla="*/ 1241946 w 1746913"/>
                <a:gd name="connsiteY64" fmla="*/ 13654 h 1393419"/>
                <a:gd name="connsiteX65" fmla="*/ 1187355 w 1746913"/>
                <a:gd name="connsiteY65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573206 w 1746913"/>
                <a:gd name="connsiteY10" fmla="*/ 436735 h 1393419"/>
                <a:gd name="connsiteX11" fmla="*/ 450376 w 1746913"/>
                <a:gd name="connsiteY11" fmla="*/ 545917 h 1393419"/>
                <a:gd name="connsiteX12" fmla="*/ 368489 w 1746913"/>
                <a:gd name="connsiteY12" fmla="*/ 573212 h 1393419"/>
                <a:gd name="connsiteX13" fmla="*/ 327546 w 1746913"/>
                <a:gd name="connsiteY13" fmla="*/ 586860 h 1393419"/>
                <a:gd name="connsiteX14" fmla="*/ 259307 w 1746913"/>
                <a:gd name="connsiteY14" fmla="*/ 668747 h 1393419"/>
                <a:gd name="connsiteX15" fmla="*/ 245660 w 1746913"/>
                <a:gd name="connsiteY15" fmla="*/ 709690 h 1393419"/>
                <a:gd name="connsiteX16" fmla="*/ 204716 w 1746913"/>
                <a:gd name="connsiteY16" fmla="*/ 723338 h 1393419"/>
                <a:gd name="connsiteX17" fmla="*/ 191069 w 1746913"/>
                <a:gd name="connsiteY17" fmla="*/ 859815 h 1393419"/>
                <a:gd name="connsiteX18" fmla="*/ 150125 w 1746913"/>
                <a:gd name="connsiteY18" fmla="*/ 887111 h 1393419"/>
                <a:gd name="connsiteX19" fmla="*/ 68239 w 1746913"/>
                <a:gd name="connsiteY19" fmla="*/ 928054 h 1393419"/>
                <a:gd name="connsiteX20" fmla="*/ 54591 w 1746913"/>
                <a:gd name="connsiteY20" fmla="*/ 968997 h 1393419"/>
                <a:gd name="connsiteX21" fmla="*/ 27295 w 1746913"/>
                <a:gd name="connsiteY21" fmla="*/ 1064532 h 1393419"/>
                <a:gd name="connsiteX22" fmla="*/ 0 w 1746913"/>
                <a:gd name="connsiteY22" fmla="*/ 1105475 h 1393419"/>
                <a:gd name="connsiteX23" fmla="*/ 40943 w 1746913"/>
                <a:gd name="connsiteY23" fmla="*/ 1132771 h 1393419"/>
                <a:gd name="connsiteX24" fmla="*/ 81886 w 1746913"/>
                <a:gd name="connsiteY24" fmla="*/ 1255600 h 1393419"/>
                <a:gd name="connsiteX25" fmla="*/ 122830 w 1746913"/>
                <a:gd name="connsiteY25" fmla="*/ 1269248 h 1393419"/>
                <a:gd name="connsiteX26" fmla="*/ 232012 w 1746913"/>
                <a:gd name="connsiteY26" fmla="*/ 1255600 h 1393419"/>
                <a:gd name="connsiteX27" fmla="*/ 272955 w 1746913"/>
                <a:gd name="connsiteY27" fmla="*/ 1241953 h 1393419"/>
                <a:gd name="connsiteX28" fmla="*/ 368489 w 1746913"/>
                <a:gd name="connsiteY28" fmla="*/ 1255600 h 1393419"/>
                <a:gd name="connsiteX29" fmla="*/ 573206 w 1746913"/>
                <a:gd name="connsiteY29" fmla="*/ 1296544 h 1393419"/>
                <a:gd name="connsiteX30" fmla="*/ 627797 w 1746913"/>
                <a:gd name="connsiteY30" fmla="*/ 1310192 h 1393419"/>
                <a:gd name="connsiteX31" fmla="*/ 668740 w 1746913"/>
                <a:gd name="connsiteY31" fmla="*/ 1337487 h 1393419"/>
                <a:gd name="connsiteX32" fmla="*/ 750627 w 1746913"/>
                <a:gd name="connsiteY32" fmla="*/ 1351135 h 1393419"/>
                <a:gd name="connsiteX33" fmla="*/ 805218 w 1746913"/>
                <a:gd name="connsiteY33" fmla="*/ 1364783 h 1393419"/>
                <a:gd name="connsiteX34" fmla="*/ 887104 w 1746913"/>
                <a:gd name="connsiteY34" fmla="*/ 1378430 h 1393419"/>
                <a:gd name="connsiteX35" fmla="*/ 914400 w 1746913"/>
                <a:gd name="connsiteY35" fmla="*/ 1337487 h 1393419"/>
                <a:gd name="connsiteX36" fmla="*/ 996286 w 1746913"/>
                <a:gd name="connsiteY36" fmla="*/ 1323839 h 1393419"/>
                <a:gd name="connsiteX37" fmla="*/ 1119116 w 1746913"/>
                <a:gd name="connsiteY37" fmla="*/ 1255600 h 1393419"/>
                <a:gd name="connsiteX38" fmla="*/ 1173707 w 1746913"/>
                <a:gd name="connsiteY38" fmla="*/ 1173714 h 1393419"/>
                <a:gd name="connsiteX39" fmla="*/ 1201003 w 1746913"/>
                <a:gd name="connsiteY39" fmla="*/ 1132771 h 1393419"/>
                <a:gd name="connsiteX40" fmla="*/ 1296537 w 1746913"/>
                <a:gd name="connsiteY40" fmla="*/ 1105475 h 1393419"/>
                <a:gd name="connsiteX41" fmla="*/ 1323833 w 1746913"/>
                <a:gd name="connsiteY41" fmla="*/ 1064532 h 1393419"/>
                <a:gd name="connsiteX42" fmla="*/ 1460310 w 1746913"/>
                <a:gd name="connsiteY42" fmla="*/ 1037236 h 1393419"/>
                <a:gd name="connsiteX43" fmla="*/ 1487606 w 1746913"/>
                <a:gd name="connsiteY43" fmla="*/ 996293 h 1393419"/>
                <a:gd name="connsiteX44" fmla="*/ 1528549 w 1746913"/>
                <a:gd name="connsiteY44" fmla="*/ 914406 h 1393419"/>
                <a:gd name="connsiteX45" fmla="*/ 1542197 w 1746913"/>
                <a:gd name="connsiteY45" fmla="*/ 846168 h 1393419"/>
                <a:gd name="connsiteX46" fmla="*/ 1583140 w 1746913"/>
                <a:gd name="connsiteY46" fmla="*/ 832520 h 1393419"/>
                <a:gd name="connsiteX47" fmla="*/ 1637731 w 1746913"/>
                <a:gd name="connsiteY47" fmla="*/ 818872 h 1393419"/>
                <a:gd name="connsiteX48" fmla="*/ 1678675 w 1746913"/>
                <a:gd name="connsiteY48" fmla="*/ 791577 h 1393419"/>
                <a:gd name="connsiteX49" fmla="*/ 1719618 w 1746913"/>
                <a:gd name="connsiteY49" fmla="*/ 777929 h 1393419"/>
                <a:gd name="connsiteX50" fmla="*/ 1746913 w 1746913"/>
                <a:gd name="connsiteY50" fmla="*/ 696042 h 1393419"/>
                <a:gd name="connsiteX51" fmla="*/ 1733266 w 1746913"/>
                <a:gd name="connsiteY51" fmla="*/ 614156 h 1393419"/>
                <a:gd name="connsiteX52" fmla="*/ 1692322 w 1746913"/>
                <a:gd name="connsiteY52" fmla="*/ 600508 h 1393419"/>
                <a:gd name="connsiteX53" fmla="*/ 1596788 w 1746913"/>
                <a:gd name="connsiteY53" fmla="*/ 586860 h 1393419"/>
                <a:gd name="connsiteX54" fmla="*/ 1487606 w 1746913"/>
                <a:gd name="connsiteY54" fmla="*/ 518621 h 1393419"/>
                <a:gd name="connsiteX55" fmla="*/ 1473958 w 1746913"/>
                <a:gd name="connsiteY55" fmla="*/ 423087 h 1393419"/>
                <a:gd name="connsiteX56" fmla="*/ 1446663 w 1746913"/>
                <a:gd name="connsiteY56" fmla="*/ 341200 h 1393419"/>
                <a:gd name="connsiteX57" fmla="*/ 1460310 w 1746913"/>
                <a:gd name="connsiteY57" fmla="*/ 300257 h 1393419"/>
                <a:gd name="connsiteX58" fmla="*/ 1514901 w 1746913"/>
                <a:gd name="connsiteY58" fmla="*/ 218371 h 1393419"/>
                <a:gd name="connsiteX59" fmla="*/ 1473958 w 1746913"/>
                <a:gd name="connsiteY59" fmla="*/ 191075 h 1393419"/>
                <a:gd name="connsiteX60" fmla="*/ 1433015 w 1746913"/>
                <a:gd name="connsiteY60" fmla="*/ 177427 h 1393419"/>
                <a:gd name="connsiteX61" fmla="*/ 1419367 w 1746913"/>
                <a:gd name="connsiteY61" fmla="*/ 81893 h 1393419"/>
                <a:gd name="connsiteX62" fmla="*/ 1378424 w 1746913"/>
                <a:gd name="connsiteY62" fmla="*/ 40950 h 1393419"/>
                <a:gd name="connsiteX63" fmla="*/ 1241946 w 1746913"/>
                <a:gd name="connsiteY63" fmla="*/ 13654 h 1393419"/>
                <a:gd name="connsiteX64" fmla="*/ 1187355 w 1746913"/>
                <a:gd name="connsiteY64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996286 w 1746913"/>
                <a:gd name="connsiteY35" fmla="*/ 1323839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487606 w 1746913"/>
                <a:gd name="connsiteY53" fmla="*/ 518621 h 1393419"/>
                <a:gd name="connsiteX54" fmla="*/ 1473958 w 1746913"/>
                <a:gd name="connsiteY54" fmla="*/ 423087 h 1393419"/>
                <a:gd name="connsiteX55" fmla="*/ 1446663 w 1746913"/>
                <a:gd name="connsiteY55" fmla="*/ 341200 h 1393419"/>
                <a:gd name="connsiteX56" fmla="*/ 1460310 w 1746913"/>
                <a:gd name="connsiteY56" fmla="*/ 300257 h 1393419"/>
                <a:gd name="connsiteX57" fmla="*/ 1514901 w 1746913"/>
                <a:gd name="connsiteY57" fmla="*/ 218371 h 1393419"/>
                <a:gd name="connsiteX58" fmla="*/ 1473958 w 1746913"/>
                <a:gd name="connsiteY58" fmla="*/ 191075 h 1393419"/>
                <a:gd name="connsiteX59" fmla="*/ 1433015 w 1746913"/>
                <a:gd name="connsiteY59" fmla="*/ 177427 h 1393419"/>
                <a:gd name="connsiteX60" fmla="*/ 1419367 w 1746913"/>
                <a:gd name="connsiteY60" fmla="*/ 81893 h 1393419"/>
                <a:gd name="connsiteX61" fmla="*/ 1378424 w 1746913"/>
                <a:gd name="connsiteY61" fmla="*/ 40950 h 1393419"/>
                <a:gd name="connsiteX62" fmla="*/ 1241946 w 1746913"/>
                <a:gd name="connsiteY62" fmla="*/ 13654 h 1393419"/>
                <a:gd name="connsiteX63" fmla="*/ 1187355 w 1746913"/>
                <a:gd name="connsiteY63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996286 w 1746913"/>
                <a:gd name="connsiteY35" fmla="*/ 1323839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487606 w 1746913"/>
                <a:gd name="connsiteY53" fmla="*/ 518621 h 1393419"/>
                <a:gd name="connsiteX54" fmla="*/ 1446663 w 1746913"/>
                <a:gd name="connsiteY54" fmla="*/ 341200 h 1393419"/>
                <a:gd name="connsiteX55" fmla="*/ 1460310 w 1746913"/>
                <a:gd name="connsiteY55" fmla="*/ 300257 h 1393419"/>
                <a:gd name="connsiteX56" fmla="*/ 1514901 w 1746913"/>
                <a:gd name="connsiteY56" fmla="*/ 218371 h 1393419"/>
                <a:gd name="connsiteX57" fmla="*/ 1473958 w 1746913"/>
                <a:gd name="connsiteY57" fmla="*/ 191075 h 1393419"/>
                <a:gd name="connsiteX58" fmla="*/ 1433015 w 1746913"/>
                <a:gd name="connsiteY58" fmla="*/ 177427 h 1393419"/>
                <a:gd name="connsiteX59" fmla="*/ 1419367 w 1746913"/>
                <a:gd name="connsiteY59" fmla="*/ 81893 h 1393419"/>
                <a:gd name="connsiteX60" fmla="*/ 1378424 w 1746913"/>
                <a:gd name="connsiteY60" fmla="*/ 40950 h 1393419"/>
                <a:gd name="connsiteX61" fmla="*/ 1241946 w 1746913"/>
                <a:gd name="connsiteY61" fmla="*/ 13654 h 1393419"/>
                <a:gd name="connsiteX62" fmla="*/ 1187355 w 1746913"/>
                <a:gd name="connsiteY62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805205 w 1746913"/>
                <a:gd name="connsiteY35" fmla="*/ 909913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487606 w 1746913"/>
                <a:gd name="connsiteY53" fmla="*/ 518621 h 1393419"/>
                <a:gd name="connsiteX54" fmla="*/ 1446663 w 1746913"/>
                <a:gd name="connsiteY54" fmla="*/ 341200 h 1393419"/>
                <a:gd name="connsiteX55" fmla="*/ 1460310 w 1746913"/>
                <a:gd name="connsiteY55" fmla="*/ 300257 h 1393419"/>
                <a:gd name="connsiteX56" fmla="*/ 1514901 w 1746913"/>
                <a:gd name="connsiteY56" fmla="*/ 218371 h 1393419"/>
                <a:gd name="connsiteX57" fmla="*/ 1473958 w 1746913"/>
                <a:gd name="connsiteY57" fmla="*/ 191075 h 1393419"/>
                <a:gd name="connsiteX58" fmla="*/ 1433015 w 1746913"/>
                <a:gd name="connsiteY58" fmla="*/ 177427 h 1393419"/>
                <a:gd name="connsiteX59" fmla="*/ 1419367 w 1746913"/>
                <a:gd name="connsiteY59" fmla="*/ 81893 h 1393419"/>
                <a:gd name="connsiteX60" fmla="*/ 1378424 w 1746913"/>
                <a:gd name="connsiteY60" fmla="*/ 40950 h 1393419"/>
                <a:gd name="connsiteX61" fmla="*/ 1241946 w 1746913"/>
                <a:gd name="connsiteY61" fmla="*/ 13654 h 1393419"/>
                <a:gd name="connsiteX62" fmla="*/ 1187355 w 1746913"/>
                <a:gd name="connsiteY62" fmla="*/ 6 h 1393419"/>
                <a:gd name="connsiteX0" fmla="*/ 1187355 w 1746913"/>
                <a:gd name="connsiteY0" fmla="*/ 6 h 1393419"/>
                <a:gd name="connsiteX1" fmla="*/ 1091821 w 1746913"/>
                <a:gd name="connsiteY1" fmla="*/ 13654 h 1393419"/>
                <a:gd name="connsiteX2" fmla="*/ 1078173 w 1746913"/>
                <a:gd name="connsiteY2" fmla="*/ 54597 h 1393419"/>
                <a:gd name="connsiteX3" fmla="*/ 1064525 w 1746913"/>
                <a:gd name="connsiteY3" fmla="*/ 109189 h 1393419"/>
                <a:gd name="connsiteX4" fmla="*/ 914400 w 1746913"/>
                <a:gd name="connsiteY4" fmla="*/ 150132 h 1393419"/>
                <a:gd name="connsiteX5" fmla="*/ 859809 w 1746913"/>
                <a:gd name="connsiteY5" fmla="*/ 232018 h 1393419"/>
                <a:gd name="connsiteX6" fmla="*/ 777922 w 1746913"/>
                <a:gd name="connsiteY6" fmla="*/ 259314 h 1393419"/>
                <a:gd name="connsiteX7" fmla="*/ 736979 w 1746913"/>
                <a:gd name="connsiteY7" fmla="*/ 272962 h 1393419"/>
                <a:gd name="connsiteX8" fmla="*/ 696036 w 1746913"/>
                <a:gd name="connsiteY8" fmla="*/ 300257 h 1393419"/>
                <a:gd name="connsiteX9" fmla="*/ 682388 w 1746913"/>
                <a:gd name="connsiteY9" fmla="*/ 341200 h 1393419"/>
                <a:gd name="connsiteX10" fmla="*/ 450376 w 1746913"/>
                <a:gd name="connsiteY10" fmla="*/ 545917 h 1393419"/>
                <a:gd name="connsiteX11" fmla="*/ 368489 w 1746913"/>
                <a:gd name="connsiteY11" fmla="*/ 573212 h 1393419"/>
                <a:gd name="connsiteX12" fmla="*/ 327546 w 1746913"/>
                <a:gd name="connsiteY12" fmla="*/ 586860 h 1393419"/>
                <a:gd name="connsiteX13" fmla="*/ 259307 w 1746913"/>
                <a:gd name="connsiteY13" fmla="*/ 668747 h 1393419"/>
                <a:gd name="connsiteX14" fmla="*/ 245660 w 1746913"/>
                <a:gd name="connsiteY14" fmla="*/ 709690 h 1393419"/>
                <a:gd name="connsiteX15" fmla="*/ 204716 w 1746913"/>
                <a:gd name="connsiteY15" fmla="*/ 723338 h 1393419"/>
                <a:gd name="connsiteX16" fmla="*/ 191069 w 1746913"/>
                <a:gd name="connsiteY16" fmla="*/ 859815 h 1393419"/>
                <a:gd name="connsiteX17" fmla="*/ 150125 w 1746913"/>
                <a:gd name="connsiteY17" fmla="*/ 887111 h 1393419"/>
                <a:gd name="connsiteX18" fmla="*/ 68239 w 1746913"/>
                <a:gd name="connsiteY18" fmla="*/ 928054 h 1393419"/>
                <a:gd name="connsiteX19" fmla="*/ 54591 w 1746913"/>
                <a:gd name="connsiteY19" fmla="*/ 968997 h 1393419"/>
                <a:gd name="connsiteX20" fmla="*/ 27295 w 1746913"/>
                <a:gd name="connsiteY20" fmla="*/ 1064532 h 1393419"/>
                <a:gd name="connsiteX21" fmla="*/ 0 w 1746913"/>
                <a:gd name="connsiteY21" fmla="*/ 1105475 h 1393419"/>
                <a:gd name="connsiteX22" fmla="*/ 40943 w 1746913"/>
                <a:gd name="connsiteY22" fmla="*/ 1132771 h 1393419"/>
                <a:gd name="connsiteX23" fmla="*/ 81886 w 1746913"/>
                <a:gd name="connsiteY23" fmla="*/ 1255600 h 1393419"/>
                <a:gd name="connsiteX24" fmla="*/ 122830 w 1746913"/>
                <a:gd name="connsiteY24" fmla="*/ 1269248 h 1393419"/>
                <a:gd name="connsiteX25" fmla="*/ 232012 w 1746913"/>
                <a:gd name="connsiteY25" fmla="*/ 1255600 h 1393419"/>
                <a:gd name="connsiteX26" fmla="*/ 272955 w 1746913"/>
                <a:gd name="connsiteY26" fmla="*/ 1241953 h 1393419"/>
                <a:gd name="connsiteX27" fmla="*/ 368489 w 1746913"/>
                <a:gd name="connsiteY27" fmla="*/ 1255600 h 1393419"/>
                <a:gd name="connsiteX28" fmla="*/ 573206 w 1746913"/>
                <a:gd name="connsiteY28" fmla="*/ 1296544 h 1393419"/>
                <a:gd name="connsiteX29" fmla="*/ 627797 w 1746913"/>
                <a:gd name="connsiteY29" fmla="*/ 1310192 h 1393419"/>
                <a:gd name="connsiteX30" fmla="*/ 668740 w 1746913"/>
                <a:gd name="connsiteY30" fmla="*/ 1337487 h 1393419"/>
                <a:gd name="connsiteX31" fmla="*/ 750627 w 1746913"/>
                <a:gd name="connsiteY31" fmla="*/ 1351135 h 1393419"/>
                <a:gd name="connsiteX32" fmla="*/ 805218 w 1746913"/>
                <a:gd name="connsiteY32" fmla="*/ 1364783 h 1393419"/>
                <a:gd name="connsiteX33" fmla="*/ 887104 w 1746913"/>
                <a:gd name="connsiteY33" fmla="*/ 1378430 h 1393419"/>
                <a:gd name="connsiteX34" fmla="*/ 914400 w 1746913"/>
                <a:gd name="connsiteY34" fmla="*/ 1337487 h 1393419"/>
                <a:gd name="connsiteX35" fmla="*/ 805205 w 1746913"/>
                <a:gd name="connsiteY35" fmla="*/ 909913 h 1393419"/>
                <a:gd name="connsiteX36" fmla="*/ 1119116 w 1746913"/>
                <a:gd name="connsiteY36" fmla="*/ 1255600 h 1393419"/>
                <a:gd name="connsiteX37" fmla="*/ 1173707 w 1746913"/>
                <a:gd name="connsiteY37" fmla="*/ 1173714 h 1393419"/>
                <a:gd name="connsiteX38" fmla="*/ 1201003 w 1746913"/>
                <a:gd name="connsiteY38" fmla="*/ 1132771 h 1393419"/>
                <a:gd name="connsiteX39" fmla="*/ 1296537 w 1746913"/>
                <a:gd name="connsiteY39" fmla="*/ 1105475 h 1393419"/>
                <a:gd name="connsiteX40" fmla="*/ 1323833 w 1746913"/>
                <a:gd name="connsiteY40" fmla="*/ 1064532 h 1393419"/>
                <a:gd name="connsiteX41" fmla="*/ 1460310 w 1746913"/>
                <a:gd name="connsiteY41" fmla="*/ 1037236 h 1393419"/>
                <a:gd name="connsiteX42" fmla="*/ 1487606 w 1746913"/>
                <a:gd name="connsiteY42" fmla="*/ 996293 h 1393419"/>
                <a:gd name="connsiteX43" fmla="*/ 1528549 w 1746913"/>
                <a:gd name="connsiteY43" fmla="*/ 914406 h 1393419"/>
                <a:gd name="connsiteX44" fmla="*/ 1542197 w 1746913"/>
                <a:gd name="connsiteY44" fmla="*/ 846168 h 1393419"/>
                <a:gd name="connsiteX45" fmla="*/ 1583140 w 1746913"/>
                <a:gd name="connsiteY45" fmla="*/ 832520 h 1393419"/>
                <a:gd name="connsiteX46" fmla="*/ 1637731 w 1746913"/>
                <a:gd name="connsiteY46" fmla="*/ 818872 h 1393419"/>
                <a:gd name="connsiteX47" fmla="*/ 1678675 w 1746913"/>
                <a:gd name="connsiteY47" fmla="*/ 791577 h 1393419"/>
                <a:gd name="connsiteX48" fmla="*/ 1719618 w 1746913"/>
                <a:gd name="connsiteY48" fmla="*/ 777929 h 1393419"/>
                <a:gd name="connsiteX49" fmla="*/ 1746913 w 1746913"/>
                <a:gd name="connsiteY49" fmla="*/ 696042 h 1393419"/>
                <a:gd name="connsiteX50" fmla="*/ 1733266 w 1746913"/>
                <a:gd name="connsiteY50" fmla="*/ 614156 h 1393419"/>
                <a:gd name="connsiteX51" fmla="*/ 1692322 w 1746913"/>
                <a:gd name="connsiteY51" fmla="*/ 600508 h 1393419"/>
                <a:gd name="connsiteX52" fmla="*/ 1596788 w 1746913"/>
                <a:gd name="connsiteY52" fmla="*/ 586860 h 1393419"/>
                <a:gd name="connsiteX53" fmla="*/ 1097134 w 1746913"/>
                <a:gd name="connsiteY53" fmla="*/ 567732 h 1393419"/>
                <a:gd name="connsiteX54" fmla="*/ 1446663 w 1746913"/>
                <a:gd name="connsiteY54" fmla="*/ 341200 h 1393419"/>
                <a:gd name="connsiteX55" fmla="*/ 1460310 w 1746913"/>
                <a:gd name="connsiteY55" fmla="*/ 300257 h 1393419"/>
                <a:gd name="connsiteX56" fmla="*/ 1514901 w 1746913"/>
                <a:gd name="connsiteY56" fmla="*/ 218371 h 1393419"/>
                <a:gd name="connsiteX57" fmla="*/ 1473958 w 1746913"/>
                <a:gd name="connsiteY57" fmla="*/ 191075 h 1393419"/>
                <a:gd name="connsiteX58" fmla="*/ 1433015 w 1746913"/>
                <a:gd name="connsiteY58" fmla="*/ 177427 h 1393419"/>
                <a:gd name="connsiteX59" fmla="*/ 1419367 w 1746913"/>
                <a:gd name="connsiteY59" fmla="*/ 81893 h 1393419"/>
                <a:gd name="connsiteX60" fmla="*/ 1378424 w 1746913"/>
                <a:gd name="connsiteY60" fmla="*/ 40950 h 1393419"/>
                <a:gd name="connsiteX61" fmla="*/ 1241946 w 1746913"/>
                <a:gd name="connsiteY61" fmla="*/ 13654 h 1393419"/>
                <a:gd name="connsiteX62" fmla="*/ 1187355 w 1746913"/>
                <a:gd name="connsiteY62" fmla="*/ 6 h 1393419"/>
                <a:gd name="connsiteX0" fmla="*/ 1187355 w 1750703"/>
                <a:gd name="connsiteY0" fmla="*/ 6 h 1393419"/>
                <a:gd name="connsiteX1" fmla="*/ 1091821 w 1750703"/>
                <a:gd name="connsiteY1" fmla="*/ 13654 h 1393419"/>
                <a:gd name="connsiteX2" fmla="*/ 1078173 w 1750703"/>
                <a:gd name="connsiteY2" fmla="*/ 54597 h 1393419"/>
                <a:gd name="connsiteX3" fmla="*/ 1064525 w 1750703"/>
                <a:gd name="connsiteY3" fmla="*/ 109189 h 1393419"/>
                <a:gd name="connsiteX4" fmla="*/ 914400 w 1750703"/>
                <a:gd name="connsiteY4" fmla="*/ 150132 h 1393419"/>
                <a:gd name="connsiteX5" fmla="*/ 859809 w 1750703"/>
                <a:gd name="connsiteY5" fmla="*/ 232018 h 1393419"/>
                <a:gd name="connsiteX6" fmla="*/ 777922 w 1750703"/>
                <a:gd name="connsiteY6" fmla="*/ 259314 h 1393419"/>
                <a:gd name="connsiteX7" fmla="*/ 736979 w 1750703"/>
                <a:gd name="connsiteY7" fmla="*/ 272962 h 1393419"/>
                <a:gd name="connsiteX8" fmla="*/ 696036 w 1750703"/>
                <a:gd name="connsiteY8" fmla="*/ 300257 h 1393419"/>
                <a:gd name="connsiteX9" fmla="*/ 682388 w 1750703"/>
                <a:gd name="connsiteY9" fmla="*/ 341200 h 1393419"/>
                <a:gd name="connsiteX10" fmla="*/ 450376 w 1750703"/>
                <a:gd name="connsiteY10" fmla="*/ 545917 h 1393419"/>
                <a:gd name="connsiteX11" fmla="*/ 368489 w 1750703"/>
                <a:gd name="connsiteY11" fmla="*/ 573212 h 1393419"/>
                <a:gd name="connsiteX12" fmla="*/ 327546 w 1750703"/>
                <a:gd name="connsiteY12" fmla="*/ 586860 h 1393419"/>
                <a:gd name="connsiteX13" fmla="*/ 259307 w 1750703"/>
                <a:gd name="connsiteY13" fmla="*/ 668747 h 1393419"/>
                <a:gd name="connsiteX14" fmla="*/ 245660 w 1750703"/>
                <a:gd name="connsiteY14" fmla="*/ 709690 h 1393419"/>
                <a:gd name="connsiteX15" fmla="*/ 204716 w 1750703"/>
                <a:gd name="connsiteY15" fmla="*/ 723338 h 1393419"/>
                <a:gd name="connsiteX16" fmla="*/ 191069 w 1750703"/>
                <a:gd name="connsiteY16" fmla="*/ 859815 h 1393419"/>
                <a:gd name="connsiteX17" fmla="*/ 150125 w 1750703"/>
                <a:gd name="connsiteY17" fmla="*/ 887111 h 1393419"/>
                <a:gd name="connsiteX18" fmla="*/ 68239 w 1750703"/>
                <a:gd name="connsiteY18" fmla="*/ 928054 h 1393419"/>
                <a:gd name="connsiteX19" fmla="*/ 54591 w 1750703"/>
                <a:gd name="connsiteY19" fmla="*/ 968997 h 1393419"/>
                <a:gd name="connsiteX20" fmla="*/ 27295 w 1750703"/>
                <a:gd name="connsiteY20" fmla="*/ 1064532 h 1393419"/>
                <a:gd name="connsiteX21" fmla="*/ 0 w 1750703"/>
                <a:gd name="connsiteY21" fmla="*/ 1105475 h 1393419"/>
                <a:gd name="connsiteX22" fmla="*/ 40943 w 1750703"/>
                <a:gd name="connsiteY22" fmla="*/ 1132771 h 1393419"/>
                <a:gd name="connsiteX23" fmla="*/ 81886 w 1750703"/>
                <a:gd name="connsiteY23" fmla="*/ 1255600 h 1393419"/>
                <a:gd name="connsiteX24" fmla="*/ 122830 w 1750703"/>
                <a:gd name="connsiteY24" fmla="*/ 1269248 h 1393419"/>
                <a:gd name="connsiteX25" fmla="*/ 232012 w 1750703"/>
                <a:gd name="connsiteY25" fmla="*/ 1255600 h 1393419"/>
                <a:gd name="connsiteX26" fmla="*/ 272955 w 1750703"/>
                <a:gd name="connsiteY26" fmla="*/ 1241953 h 1393419"/>
                <a:gd name="connsiteX27" fmla="*/ 368489 w 1750703"/>
                <a:gd name="connsiteY27" fmla="*/ 1255600 h 1393419"/>
                <a:gd name="connsiteX28" fmla="*/ 573206 w 1750703"/>
                <a:gd name="connsiteY28" fmla="*/ 1296544 h 1393419"/>
                <a:gd name="connsiteX29" fmla="*/ 627797 w 1750703"/>
                <a:gd name="connsiteY29" fmla="*/ 1310192 h 1393419"/>
                <a:gd name="connsiteX30" fmla="*/ 668740 w 1750703"/>
                <a:gd name="connsiteY30" fmla="*/ 1337487 h 1393419"/>
                <a:gd name="connsiteX31" fmla="*/ 750627 w 1750703"/>
                <a:gd name="connsiteY31" fmla="*/ 1351135 h 1393419"/>
                <a:gd name="connsiteX32" fmla="*/ 805218 w 1750703"/>
                <a:gd name="connsiteY32" fmla="*/ 1364783 h 1393419"/>
                <a:gd name="connsiteX33" fmla="*/ 887104 w 1750703"/>
                <a:gd name="connsiteY33" fmla="*/ 1378430 h 1393419"/>
                <a:gd name="connsiteX34" fmla="*/ 914400 w 1750703"/>
                <a:gd name="connsiteY34" fmla="*/ 1337487 h 1393419"/>
                <a:gd name="connsiteX35" fmla="*/ 805205 w 1750703"/>
                <a:gd name="connsiteY35" fmla="*/ 909913 h 1393419"/>
                <a:gd name="connsiteX36" fmla="*/ 1119116 w 1750703"/>
                <a:gd name="connsiteY36" fmla="*/ 1255600 h 1393419"/>
                <a:gd name="connsiteX37" fmla="*/ 1173707 w 1750703"/>
                <a:gd name="connsiteY37" fmla="*/ 1173714 h 1393419"/>
                <a:gd name="connsiteX38" fmla="*/ 1201003 w 1750703"/>
                <a:gd name="connsiteY38" fmla="*/ 1132771 h 1393419"/>
                <a:gd name="connsiteX39" fmla="*/ 1296537 w 1750703"/>
                <a:gd name="connsiteY39" fmla="*/ 1105475 h 1393419"/>
                <a:gd name="connsiteX40" fmla="*/ 1323833 w 1750703"/>
                <a:gd name="connsiteY40" fmla="*/ 1064532 h 1393419"/>
                <a:gd name="connsiteX41" fmla="*/ 1460310 w 1750703"/>
                <a:gd name="connsiteY41" fmla="*/ 1037236 h 1393419"/>
                <a:gd name="connsiteX42" fmla="*/ 1487606 w 1750703"/>
                <a:gd name="connsiteY42" fmla="*/ 996293 h 1393419"/>
                <a:gd name="connsiteX43" fmla="*/ 1528549 w 1750703"/>
                <a:gd name="connsiteY43" fmla="*/ 914406 h 1393419"/>
                <a:gd name="connsiteX44" fmla="*/ 1542197 w 1750703"/>
                <a:gd name="connsiteY44" fmla="*/ 846168 h 1393419"/>
                <a:gd name="connsiteX45" fmla="*/ 1583140 w 1750703"/>
                <a:gd name="connsiteY45" fmla="*/ 832520 h 1393419"/>
                <a:gd name="connsiteX46" fmla="*/ 1637731 w 1750703"/>
                <a:gd name="connsiteY46" fmla="*/ 818872 h 1393419"/>
                <a:gd name="connsiteX47" fmla="*/ 1678675 w 1750703"/>
                <a:gd name="connsiteY47" fmla="*/ 791577 h 1393419"/>
                <a:gd name="connsiteX48" fmla="*/ 1719618 w 1750703"/>
                <a:gd name="connsiteY48" fmla="*/ 777929 h 1393419"/>
                <a:gd name="connsiteX49" fmla="*/ 1746913 w 1750703"/>
                <a:gd name="connsiteY49" fmla="*/ 696042 h 1393419"/>
                <a:gd name="connsiteX50" fmla="*/ 1733266 w 1750703"/>
                <a:gd name="connsiteY50" fmla="*/ 614156 h 1393419"/>
                <a:gd name="connsiteX51" fmla="*/ 1692322 w 1750703"/>
                <a:gd name="connsiteY51" fmla="*/ 600508 h 1393419"/>
                <a:gd name="connsiteX52" fmla="*/ 1097134 w 1750703"/>
                <a:gd name="connsiteY52" fmla="*/ 567732 h 1393419"/>
                <a:gd name="connsiteX53" fmla="*/ 1446663 w 1750703"/>
                <a:gd name="connsiteY53" fmla="*/ 341200 h 1393419"/>
                <a:gd name="connsiteX54" fmla="*/ 1460310 w 1750703"/>
                <a:gd name="connsiteY54" fmla="*/ 300257 h 1393419"/>
                <a:gd name="connsiteX55" fmla="*/ 1514901 w 1750703"/>
                <a:gd name="connsiteY55" fmla="*/ 218371 h 1393419"/>
                <a:gd name="connsiteX56" fmla="*/ 1473958 w 1750703"/>
                <a:gd name="connsiteY56" fmla="*/ 191075 h 1393419"/>
                <a:gd name="connsiteX57" fmla="*/ 1433015 w 1750703"/>
                <a:gd name="connsiteY57" fmla="*/ 177427 h 1393419"/>
                <a:gd name="connsiteX58" fmla="*/ 1419367 w 1750703"/>
                <a:gd name="connsiteY58" fmla="*/ 81893 h 1393419"/>
                <a:gd name="connsiteX59" fmla="*/ 1378424 w 1750703"/>
                <a:gd name="connsiteY59" fmla="*/ 40950 h 1393419"/>
                <a:gd name="connsiteX60" fmla="*/ 1241946 w 1750703"/>
                <a:gd name="connsiteY60" fmla="*/ 13654 h 1393419"/>
                <a:gd name="connsiteX61" fmla="*/ 1187355 w 1750703"/>
                <a:gd name="connsiteY61" fmla="*/ 6 h 1393419"/>
                <a:gd name="connsiteX0" fmla="*/ 1187355 w 1784078"/>
                <a:gd name="connsiteY0" fmla="*/ 6 h 1393419"/>
                <a:gd name="connsiteX1" fmla="*/ 1091821 w 1784078"/>
                <a:gd name="connsiteY1" fmla="*/ 13654 h 1393419"/>
                <a:gd name="connsiteX2" fmla="*/ 1078173 w 1784078"/>
                <a:gd name="connsiteY2" fmla="*/ 54597 h 1393419"/>
                <a:gd name="connsiteX3" fmla="*/ 1064525 w 1784078"/>
                <a:gd name="connsiteY3" fmla="*/ 109189 h 1393419"/>
                <a:gd name="connsiteX4" fmla="*/ 914400 w 1784078"/>
                <a:gd name="connsiteY4" fmla="*/ 150132 h 1393419"/>
                <a:gd name="connsiteX5" fmla="*/ 859809 w 1784078"/>
                <a:gd name="connsiteY5" fmla="*/ 232018 h 1393419"/>
                <a:gd name="connsiteX6" fmla="*/ 777922 w 1784078"/>
                <a:gd name="connsiteY6" fmla="*/ 259314 h 1393419"/>
                <a:gd name="connsiteX7" fmla="*/ 736979 w 1784078"/>
                <a:gd name="connsiteY7" fmla="*/ 272962 h 1393419"/>
                <a:gd name="connsiteX8" fmla="*/ 696036 w 1784078"/>
                <a:gd name="connsiteY8" fmla="*/ 300257 h 1393419"/>
                <a:gd name="connsiteX9" fmla="*/ 682388 w 1784078"/>
                <a:gd name="connsiteY9" fmla="*/ 341200 h 1393419"/>
                <a:gd name="connsiteX10" fmla="*/ 450376 w 1784078"/>
                <a:gd name="connsiteY10" fmla="*/ 545917 h 1393419"/>
                <a:gd name="connsiteX11" fmla="*/ 368489 w 1784078"/>
                <a:gd name="connsiteY11" fmla="*/ 573212 h 1393419"/>
                <a:gd name="connsiteX12" fmla="*/ 327546 w 1784078"/>
                <a:gd name="connsiteY12" fmla="*/ 586860 h 1393419"/>
                <a:gd name="connsiteX13" fmla="*/ 259307 w 1784078"/>
                <a:gd name="connsiteY13" fmla="*/ 668747 h 1393419"/>
                <a:gd name="connsiteX14" fmla="*/ 245660 w 1784078"/>
                <a:gd name="connsiteY14" fmla="*/ 709690 h 1393419"/>
                <a:gd name="connsiteX15" fmla="*/ 204716 w 1784078"/>
                <a:gd name="connsiteY15" fmla="*/ 723338 h 1393419"/>
                <a:gd name="connsiteX16" fmla="*/ 191069 w 1784078"/>
                <a:gd name="connsiteY16" fmla="*/ 859815 h 1393419"/>
                <a:gd name="connsiteX17" fmla="*/ 150125 w 1784078"/>
                <a:gd name="connsiteY17" fmla="*/ 887111 h 1393419"/>
                <a:gd name="connsiteX18" fmla="*/ 68239 w 1784078"/>
                <a:gd name="connsiteY18" fmla="*/ 928054 h 1393419"/>
                <a:gd name="connsiteX19" fmla="*/ 54591 w 1784078"/>
                <a:gd name="connsiteY19" fmla="*/ 968997 h 1393419"/>
                <a:gd name="connsiteX20" fmla="*/ 27295 w 1784078"/>
                <a:gd name="connsiteY20" fmla="*/ 1064532 h 1393419"/>
                <a:gd name="connsiteX21" fmla="*/ 0 w 1784078"/>
                <a:gd name="connsiteY21" fmla="*/ 1105475 h 1393419"/>
                <a:gd name="connsiteX22" fmla="*/ 40943 w 1784078"/>
                <a:gd name="connsiteY22" fmla="*/ 1132771 h 1393419"/>
                <a:gd name="connsiteX23" fmla="*/ 81886 w 1784078"/>
                <a:gd name="connsiteY23" fmla="*/ 1255600 h 1393419"/>
                <a:gd name="connsiteX24" fmla="*/ 122830 w 1784078"/>
                <a:gd name="connsiteY24" fmla="*/ 1269248 h 1393419"/>
                <a:gd name="connsiteX25" fmla="*/ 232012 w 1784078"/>
                <a:gd name="connsiteY25" fmla="*/ 1255600 h 1393419"/>
                <a:gd name="connsiteX26" fmla="*/ 272955 w 1784078"/>
                <a:gd name="connsiteY26" fmla="*/ 1241953 h 1393419"/>
                <a:gd name="connsiteX27" fmla="*/ 368489 w 1784078"/>
                <a:gd name="connsiteY27" fmla="*/ 1255600 h 1393419"/>
                <a:gd name="connsiteX28" fmla="*/ 573206 w 1784078"/>
                <a:gd name="connsiteY28" fmla="*/ 1296544 h 1393419"/>
                <a:gd name="connsiteX29" fmla="*/ 627797 w 1784078"/>
                <a:gd name="connsiteY29" fmla="*/ 1310192 h 1393419"/>
                <a:gd name="connsiteX30" fmla="*/ 668740 w 1784078"/>
                <a:gd name="connsiteY30" fmla="*/ 1337487 h 1393419"/>
                <a:gd name="connsiteX31" fmla="*/ 750627 w 1784078"/>
                <a:gd name="connsiteY31" fmla="*/ 1351135 h 1393419"/>
                <a:gd name="connsiteX32" fmla="*/ 805218 w 1784078"/>
                <a:gd name="connsiteY32" fmla="*/ 1364783 h 1393419"/>
                <a:gd name="connsiteX33" fmla="*/ 887104 w 1784078"/>
                <a:gd name="connsiteY33" fmla="*/ 1378430 h 1393419"/>
                <a:gd name="connsiteX34" fmla="*/ 914400 w 1784078"/>
                <a:gd name="connsiteY34" fmla="*/ 1337487 h 1393419"/>
                <a:gd name="connsiteX35" fmla="*/ 805205 w 1784078"/>
                <a:gd name="connsiteY35" fmla="*/ 909913 h 1393419"/>
                <a:gd name="connsiteX36" fmla="*/ 1119116 w 1784078"/>
                <a:gd name="connsiteY36" fmla="*/ 1255600 h 1393419"/>
                <a:gd name="connsiteX37" fmla="*/ 1173707 w 1784078"/>
                <a:gd name="connsiteY37" fmla="*/ 1173714 h 1393419"/>
                <a:gd name="connsiteX38" fmla="*/ 1201003 w 1784078"/>
                <a:gd name="connsiteY38" fmla="*/ 1132771 h 1393419"/>
                <a:gd name="connsiteX39" fmla="*/ 1296537 w 1784078"/>
                <a:gd name="connsiteY39" fmla="*/ 1105475 h 1393419"/>
                <a:gd name="connsiteX40" fmla="*/ 1323833 w 1784078"/>
                <a:gd name="connsiteY40" fmla="*/ 1064532 h 1393419"/>
                <a:gd name="connsiteX41" fmla="*/ 1460310 w 1784078"/>
                <a:gd name="connsiteY41" fmla="*/ 1037236 h 1393419"/>
                <a:gd name="connsiteX42" fmla="*/ 1487606 w 1784078"/>
                <a:gd name="connsiteY42" fmla="*/ 996293 h 1393419"/>
                <a:gd name="connsiteX43" fmla="*/ 1528549 w 1784078"/>
                <a:gd name="connsiteY43" fmla="*/ 914406 h 1393419"/>
                <a:gd name="connsiteX44" fmla="*/ 1542197 w 1784078"/>
                <a:gd name="connsiteY44" fmla="*/ 846168 h 1393419"/>
                <a:gd name="connsiteX45" fmla="*/ 1583140 w 1784078"/>
                <a:gd name="connsiteY45" fmla="*/ 832520 h 1393419"/>
                <a:gd name="connsiteX46" fmla="*/ 1637731 w 1784078"/>
                <a:gd name="connsiteY46" fmla="*/ 818872 h 1393419"/>
                <a:gd name="connsiteX47" fmla="*/ 1678675 w 1784078"/>
                <a:gd name="connsiteY47" fmla="*/ 791577 h 1393419"/>
                <a:gd name="connsiteX48" fmla="*/ 1719618 w 1784078"/>
                <a:gd name="connsiteY48" fmla="*/ 777929 h 1393419"/>
                <a:gd name="connsiteX49" fmla="*/ 1746913 w 1784078"/>
                <a:gd name="connsiteY49" fmla="*/ 696042 h 1393419"/>
                <a:gd name="connsiteX50" fmla="*/ 1733266 w 1784078"/>
                <a:gd name="connsiteY50" fmla="*/ 614156 h 1393419"/>
                <a:gd name="connsiteX51" fmla="*/ 1097134 w 1784078"/>
                <a:gd name="connsiteY51" fmla="*/ 567732 h 1393419"/>
                <a:gd name="connsiteX52" fmla="*/ 1446663 w 1784078"/>
                <a:gd name="connsiteY52" fmla="*/ 341200 h 1393419"/>
                <a:gd name="connsiteX53" fmla="*/ 1460310 w 1784078"/>
                <a:gd name="connsiteY53" fmla="*/ 300257 h 1393419"/>
                <a:gd name="connsiteX54" fmla="*/ 1514901 w 1784078"/>
                <a:gd name="connsiteY54" fmla="*/ 218371 h 1393419"/>
                <a:gd name="connsiteX55" fmla="*/ 1473958 w 1784078"/>
                <a:gd name="connsiteY55" fmla="*/ 191075 h 1393419"/>
                <a:gd name="connsiteX56" fmla="*/ 1433015 w 1784078"/>
                <a:gd name="connsiteY56" fmla="*/ 177427 h 1393419"/>
                <a:gd name="connsiteX57" fmla="*/ 1419367 w 1784078"/>
                <a:gd name="connsiteY57" fmla="*/ 81893 h 1393419"/>
                <a:gd name="connsiteX58" fmla="*/ 1378424 w 1784078"/>
                <a:gd name="connsiteY58" fmla="*/ 40950 h 1393419"/>
                <a:gd name="connsiteX59" fmla="*/ 1241946 w 1784078"/>
                <a:gd name="connsiteY59" fmla="*/ 13654 h 1393419"/>
                <a:gd name="connsiteX60" fmla="*/ 1187355 w 1784078"/>
                <a:gd name="connsiteY60" fmla="*/ 6 h 1393419"/>
                <a:gd name="connsiteX0" fmla="*/ 1187355 w 1789940"/>
                <a:gd name="connsiteY0" fmla="*/ 6 h 1393419"/>
                <a:gd name="connsiteX1" fmla="*/ 1091821 w 1789940"/>
                <a:gd name="connsiteY1" fmla="*/ 13654 h 1393419"/>
                <a:gd name="connsiteX2" fmla="*/ 1078173 w 1789940"/>
                <a:gd name="connsiteY2" fmla="*/ 54597 h 1393419"/>
                <a:gd name="connsiteX3" fmla="*/ 1064525 w 1789940"/>
                <a:gd name="connsiteY3" fmla="*/ 109189 h 1393419"/>
                <a:gd name="connsiteX4" fmla="*/ 914400 w 1789940"/>
                <a:gd name="connsiteY4" fmla="*/ 150132 h 1393419"/>
                <a:gd name="connsiteX5" fmla="*/ 859809 w 1789940"/>
                <a:gd name="connsiteY5" fmla="*/ 232018 h 1393419"/>
                <a:gd name="connsiteX6" fmla="*/ 777922 w 1789940"/>
                <a:gd name="connsiteY6" fmla="*/ 259314 h 1393419"/>
                <a:gd name="connsiteX7" fmla="*/ 736979 w 1789940"/>
                <a:gd name="connsiteY7" fmla="*/ 272962 h 1393419"/>
                <a:gd name="connsiteX8" fmla="*/ 696036 w 1789940"/>
                <a:gd name="connsiteY8" fmla="*/ 300257 h 1393419"/>
                <a:gd name="connsiteX9" fmla="*/ 682388 w 1789940"/>
                <a:gd name="connsiteY9" fmla="*/ 341200 h 1393419"/>
                <a:gd name="connsiteX10" fmla="*/ 450376 w 1789940"/>
                <a:gd name="connsiteY10" fmla="*/ 545917 h 1393419"/>
                <a:gd name="connsiteX11" fmla="*/ 368489 w 1789940"/>
                <a:gd name="connsiteY11" fmla="*/ 573212 h 1393419"/>
                <a:gd name="connsiteX12" fmla="*/ 327546 w 1789940"/>
                <a:gd name="connsiteY12" fmla="*/ 586860 h 1393419"/>
                <a:gd name="connsiteX13" fmla="*/ 259307 w 1789940"/>
                <a:gd name="connsiteY13" fmla="*/ 668747 h 1393419"/>
                <a:gd name="connsiteX14" fmla="*/ 245660 w 1789940"/>
                <a:gd name="connsiteY14" fmla="*/ 709690 h 1393419"/>
                <a:gd name="connsiteX15" fmla="*/ 204716 w 1789940"/>
                <a:gd name="connsiteY15" fmla="*/ 723338 h 1393419"/>
                <a:gd name="connsiteX16" fmla="*/ 191069 w 1789940"/>
                <a:gd name="connsiteY16" fmla="*/ 859815 h 1393419"/>
                <a:gd name="connsiteX17" fmla="*/ 150125 w 1789940"/>
                <a:gd name="connsiteY17" fmla="*/ 887111 h 1393419"/>
                <a:gd name="connsiteX18" fmla="*/ 68239 w 1789940"/>
                <a:gd name="connsiteY18" fmla="*/ 928054 h 1393419"/>
                <a:gd name="connsiteX19" fmla="*/ 54591 w 1789940"/>
                <a:gd name="connsiteY19" fmla="*/ 968997 h 1393419"/>
                <a:gd name="connsiteX20" fmla="*/ 27295 w 1789940"/>
                <a:gd name="connsiteY20" fmla="*/ 1064532 h 1393419"/>
                <a:gd name="connsiteX21" fmla="*/ 0 w 1789940"/>
                <a:gd name="connsiteY21" fmla="*/ 1105475 h 1393419"/>
                <a:gd name="connsiteX22" fmla="*/ 40943 w 1789940"/>
                <a:gd name="connsiteY22" fmla="*/ 1132771 h 1393419"/>
                <a:gd name="connsiteX23" fmla="*/ 81886 w 1789940"/>
                <a:gd name="connsiteY23" fmla="*/ 1255600 h 1393419"/>
                <a:gd name="connsiteX24" fmla="*/ 122830 w 1789940"/>
                <a:gd name="connsiteY24" fmla="*/ 1269248 h 1393419"/>
                <a:gd name="connsiteX25" fmla="*/ 232012 w 1789940"/>
                <a:gd name="connsiteY25" fmla="*/ 1255600 h 1393419"/>
                <a:gd name="connsiteX26" fmla="*/ 272955 w 1789940"/>
                <a:gd name="connsiteY26" fmla="*/ 1241953 h 1393419"/>
                <a:gd name="connsiteX27" fmla="*/ 368489 w 1789940"/>
                <a:gd name="connsiteY27" fmla="*/ 1255600 h 1393419"/>
                <a:gd name="connsiteX28" fmla="*/ 573206 w 1789940"/>
                <a:gd name="connsiteY28" fmla="*/ 1296544 h 1393419"/>
                <a:gd name="connsiteX29" fmla="*/ 627797 w 1789940"/>
                <a:gd name="connsiteY29" fmla="*/ 1310192 h 1393419"/>
                <a:gd name="connsiteX30" fmla="*/ 668740 w 1789940"/>
                <a:gd name="connsiteY30" fmla="*/ 1337487 h 1393419"/>
                <a:gd name="connsiteX31" fmla="*/ 750627 w 1789940"/>
                <a:gd name="connsiteY31" fmla="*/ 1351135 h 1393419"/>
                <a:gd name="connsiteX32" fmla="*/ 805218 w 1789940"/>
                <a:gd name="connsiteY32" fmla="*/ 1364783 h 1393419"/>
                <a:gd name="connsiteX33" fmla="*/ 887104 w 1789940"/>
                <a:gd name="connsiteY33" fmla="*/ 1378430 h 1393419"/>
                <a:gd name="connsiteX34" fmla="*/ 914400 w 1789940"/>
                <a:gd name="connsiteY34" fmla="*/ 1337487 h 1393419"/>
                <a:gd name="connsiteX35" fmla="*/ 805205 w 1789940"/>
                <a:gd name="connsiteY35" fmla="*/ 909913 h 1393419"/>
                <a:gd name="connsiteX36" fmla="*/ 1119116 w 1789940"/>
                <a:gd name="connsiteY36" fmla="*/ 1255600 h 1393419"/>
                <a:gd name="connsiteX37" fmla="*/ 1173707 w 1789940"/>
                <a:gd name="connsiteY37" fmla="*/ 1173714 h 1393419"/>
                <a:gd name="connsiteX38" fmla="*/ 1201003 w 1789940"/>
                <a:gd name="connsiteY38" fmla="*/ 1132771 h 1393419"/>
                <a:gd name="connsiteX39" fmla="*/ 1296537 w 1789940"/>
                <a:gd name="connsiteY39" fmla="*/ 1105475 h 1393419"/>
                <a:gd name="connsiteX40" fmla="*/ 1323833 w 1789940"/>
                <a:gd name="connsiteY40" fmla="*/ 1064532 h 1393419"/>
                <a:gd name="connsiteX41" fmla="*/ 1460310 w 1789940"/>
                <a:gd name="connsiteY41" fmla="*/ 1037236 h 1393419"/>
                <a:gd name="connsiteX42" fmla="*/ 1487606 w 1789940"/>
                <a:gd name="connsiteY42" fmla="*/ 996293 h 1393419"/>
                <a:gd name="connsiteX43" fmla="*/ 1528549 w 1789940"/>
                <a:gd name="connsiteY43" fmla="*/ 914406 h 1393419"/>
                <a:gd name="connsiteX44" fmla="*/ 1542197 w 1789940"/>
                <a:gd name="connsiteY44" fmla="*/ 846168 h 1393419"/>
                <a:gd name="connsiteX45" fmla="*/ 1583140 w 1789940"/>
                <a:gd name="connsiteY45" fmla="*/ 832520 h 1393419"/>
                <a:gd name="connsiteX46" fmla="*/ 1637731 w 1789940"/>
                <a:gd name="connsiteY46" fmla="*/ 818872 h 1393419"/>
                <a:gd name="connsiteX47" fmla="*/ 1678675 w 1789940"/>
                <a:gd name="connsiteY47" fmla="*/ 791577 h 1393419"/>
                <a:gd name="connsiteX48" fmla="*/ 1719618 w 1789940"/>
                <a:gd name="connsiteY48" fmla="*/ 777929 h 1393419"/>
                <a:gd name="connsiteX49" fmla="*/ 1746913 w 1789940"/>
                <a:gd name="connsiteY49" fmla="*/ 696042 h 1393419"/>
                <a:gd name="connsiteX50" fmla="*/ 1097134 w 1789940"/>
                <a:gd name="connsiteY50" fmla="*/ 567732 h 1393419"/>
                <a:gd name="connsiteX51" fmla="*/ 1446663 w 1789940"/>
                <a:gd name="connsiteY51" fmla="*/ 341200 h 1393419"/>
                <a:gd name="connsiteX52" fmla="*/ 1460310 w 1789940"/>
                <a:gd name="connsiteY52" fmla="*/ 300257 h 1393419"/>
                <a:gd name="connsiteX53" fmla="*/ 1514901 w 1789940"/>
                <a:gd name="connsiteY53" fmla="*/ 218371 h 1393419"/>
                <a:gd name="connsiteX54" fmla="*/ 1473958 w 1789940"/>
                <a:gd name="connsiteY54" fmla="*/ 191075 h 1393419"/>
                <a:gd name="connsiteX55" fmla="*/ 1433015 w 1789940"/>
                <a:gd name="connsiteY55" fmla="*/ 177427 h 1393419"/>
                <a:gd name="connsiteX56" fmla="*/ 1419367 w 1789940"/>
                <a:gd name="connsiteY56" fmla="*/ 81893 h 1393419"/>
                <a:gd name="connsiteX57" fmla="*/ 1378424 w 1789940"/>
                <a:gd name="connsiteY57" fmla="*/ 40950 h 1393419"/>
                <a:gd name="connsiteX58" fmla="*/ 1241946 w 1789940"/>
                <a:gd name="connsiteY58" fmla="*/ 13654 h 1393419"/>
                <a:gd name="connsiteX59" fmla="*/ 1187355 w 1789940"/>
                <a:gd name="connsiteY59" fmla="*/ 6 h 1393419"/>
                <a:gd name="connsiteX0" fmla="*/ 1187355 w 1756177"/>
                <a:gd name="connsiteY0" fmla="*/ 6 h 1393419"/>
                <a:gd name="connsiteX1" fmla="*/ 1091821 w 1756177"/>
                <a:gd name="connsiteY1" fmla="*/ 13654 h 1393419"/>
                <a:gd name="connsiteX2" fmla="*/ 1078173 w 1756177"/>
                <a:gd name="connsiteY2" fmla="*/ 54597 h 1393419"/>
                <a:gd name="connsiteX3" fmla="*/ 1064525 w 1756177"/>
                <a:gd name="connsiteY3" fmla="*/ 109189 h 1393419"/>
                <a:gd name="connsiteX4" fmla="*/ 914400 w 1756177"/>
                <a:gd name="connsiteY4" fmla="*/ 150132 h 1393419"/>
                <a:gd name="connsiteX5" fmla="*/ 859809 w 1756177"/>
                <a:gd name="connsiteY5" fmla="*/ 232018 h 1393419"/>
                <a:gd name="connsiteX6" fmla="*/ 777922 w 1756177"/>
                <a:gd name="connsiteY6" fmla="*/ 259314 h 1393419"/>
                <a:gd name="connsiteX7" fmla="*/ 736979 w 1756177"/>
                <a:gd name="connsiteY7" fmla="*/ 272962 h 1393419"/>
                <a:gd name="connsiteX8" fmla="*/ 696036 w 1756177"/>
                <a:gd name="connsiteY8" fmla="*/ 300257 h 1393419"/>
                <a:gd name="connsiteX9" fmla="*/ 682388 w 1756177"/>
                <a:gd name="connsiteY9" fmla="*/ 341200 h 1393419"/>
                <a:gd name="connsiteX10" fmla="*/ 450376 w 1756177"/>
                <a:gd name="connsiteY10" fmla="*/ 545917 h 1393419"/>
                <a:gd name="connsiteX11" fmla="*/ 368489 w 1756177"/>
                <a:gd name="connsiteY11" fmla="*/ 573212 h 1393419"/>
                <a:gd name="connsiteX12" fmla="*/ 327546 w 1756177"/>
                <a:gd name="connsiteY12" fmla="*/ 586860 h 1393419"/>
                <a:gd name="connsiteX13" fmla="*/ 259307 w 1756177"/>
                <a:gd name="connsiteY13" fmla="*/ 668747 h 1393419"/>
                <a:gd name="connsiteX14" fmla="*/ 245660 w 1756177"/>
                <a:gd name="connsiteY14" fmla="*/ 709690 h 1393419"/>
                <a:gd name="connsiteX15" fmla="*/ 204716 w 1756177"/>
                <a:gd name="connsiteY15" fmla="*/ 723338 h 1393419"/>
                <a:gd name="connsiteX16" fmla="*/ 191069 w 1756177"/>
                <a:gd name="connsiteY16" fmla="*/ 859815 h 1393419"/>
                <a:gd name="connsiteX17" fmla="*/ 150125 w 1756177"/>
                <a:gd name="connsiteY17" fmla="*/ 887111 h 1393419"/>
                <a:gd name="connsiteX18" fmla="*/ 68239 w 1756177"/>
                <a:gd name="connsiteY18" fmla="*/ 928054 h 1393419"/>
                <a:gd name="connsiteX19" fmla="*/ 54591 w 1756177"/>
                <a:gd name="connsiteY19" fmla="*/ 968997 h 1393419"/>
                <a:gd name="connsiteX20" fmla="*/ 27295 w 1756177"/>
                <a:gd name="connsiteY20" fmla="*/ 1064532 h 1393419"/>
                <a:gd name="connsiteX21" fmla="*/ 0 w 1756177"/>
                <a:gd name="connsiteY21" fmla="*/ 1105475 h 1393419"/>
                <a:gd name="connsiteX22" fmla="*/ 40943 w 1756177"/>
                <a:gd name="connsiteY22" fmla="*/ 1132771 h 1393419"/>
                <a:gd name="connsiteX23" fmla="*/ 81886 w 1756177"/>
                <a:gd name="connsiteY23" fmla="*/ 1255600 h 1393419"/>
                <a:gd name="connsiteX24" fmla="*/ 122830 w 1756177"/>
                <a:gd name="connsiteY24" fmla="*/ 1269248 h 1393419"/>
                <a:gd name="connsiteX25" fmla="*/ 232012 w 1756177"/>
                <a:gd name="connsiteY25" fmla="*/ 1255600 h 1393419"/>
                <a:gd name="connsiteX26" fmla="*/ 272955 w 1756177"/>
                <a:gd name="connsiteY26" fmla="*/ 1241953 h 1393419"/>
                <a:gd name="connsiteX27" fmla="*/ 368489 w 1756177"/>
                <a:gd name="connsiteY27" fmla="*/ 1255600 h 1393419"/>
                <a:gd name="connsiteX28" fmla="*/ 573206 w 1756177"/>
                <a:gd name="connsiteY28" fmla="*/ 1296544 h 1393419"/>
                <a:gd name="connsiteX29" fmla="*/ 627797 w 1756177"/>
                <a:gd name="connsiteY29" fmla="*/ 1310192 h 1393419"/>
                <a:gd name="connsiteX30" fmla="*/ 668740 w 1756177"/>
                <a:gd name="connsiteY30" fmla="*/ 1337487 h 1393419"/>
                <a:gd name="connsiteX31" fmla="*/ 750627 w 1756177"/>
                <a:gd name="connsiteY31" fmla="*/ 1351135 h 1393419"/>
                <a:gd name="connsiteX32" fmla="*/ 805218 w 1756177"/>
                <a:gd name="connsiteY32" fmla="*/ 1364783 h 1393419"/>
                <a:gd name="connsiteX33" fmla="*/ 887104 w 1756177"/>
                <a:gd name="connsiteY33" fmla="*/ 1378430 h 1393419"/>
                <a:gd name="connsiteX34" fmla="*/ 914400 w 1756177"/>
                <a:gd name="connsiteY34" fmla="*/ 1337487 h 1393419"/>
                <a:gd name="connsiteX35" fmla="*/ 805205 w 1756177"/>
                <a:gd name="connsiteY35" fmla="*/ 909913 h 1393419"/>
                <a:gd name="connsiteX36" fmla="*/ 1119116 w 1756177"/>
                <a:gd name="connsiteY36" fmla="*/ 1255600 h 1393419"/>
                <a:gd name="connsiteX37" fmla="*/ 1173707 w 1756177"/>
                <a:gd name="connsiteY37" fmla="*/ 1173714 h 1393419"/>
                <a:gd name="connsiteX38" fmla="*/ 1201003 w 1756177"/>
                <a:gd name="connsiteY38" fmla="*/ 1132771 h 1393419"/>
                <a:gd name="connsiteX39" fmla="*/ 1296537 w 1756177"/>
                <a:gd name="connsiteY39" fmla="*/ 1105475 h 1393419"/>
                <a:gd name="connsiteX40" fmla="*/ 1323833 w 1756177"/>
                <a:gd name="connsiteY40" fmla="*/ 1064532 h 1393419"/>
                <a:gd name="connsiteX41" fmla="*/ 1460310 w 1756177"/>
                <a:gd name="connsiteY41" fmla="*/ 1037236 h 1393419"/>
                <a:gd name="connsiteX42" fmla="*/ 1487606 w 1756177"/>
                <a:gd name="connsiteY42" fmla="*/ 996293 h 1393419"/>
                <a:gd name="connsiteX43" fmla="*/ 1528549 w 1756177"/>
                <a:gd name="connsiteY43" fmla="*/ 914406 h 1393419"/>
                <a:gd name="connsiteX44" fmla="*/ 1542197 w 1756177"/>
                <a:gd name="connsiteY44" fmla="*/ 846168 h 1393419"/>
                <a:gd name="connsiteX45" fmla="*/ 1583140 w 1756177"/>
                <a:gd name="connsiteY45" fmla="*/ 832520 h 1393419"/>
                <a:gd name="connsiteX46" fmla="*/ 1637731 w 1756177"/>
                <a:gd name="connsiteY46" fmla="*/ 818872 h 1393419"/>
                <a:gd name="connsiteX47" fmla="*/ 1678675 w 1756177"/>
                <a:gd name="connsiteY47" fmla="*/ 791577 h 1393419"/>
                <a:gd name="connsiteX48" fmla="*/ 1719618 w 1756177"/>
                <a:gd name="connsiteY48" fmla="*/ 777929 h 1393419"/>
                <a:gd name="connsiteX49" fmla="*/ 1097134 w 1756177"/>
                <a:gd name="connsiteY49" fmla="*/ 567732 h 1393419"/>
                <a:gd name="connsiteX50" fmla="*/ 1446663 w 1756177"/>
                <a:gd name="connsiteY50" fmla="*/ 341200 h 1393419"/>
                <a:gd name="connsiteX51" fmla="*/ 1460310 w 1756177"/>
                <a:gd name="connsiteY51" fmla="*/ 300257 h 1393419"/>
                <a:gd name="connsiteX52" fmla="*/ 1514901 w 1756177"/>
                <a:gd name="connsiteY52" fmla="*/ 218371 h 1393419"/>
                <a:gd name="connsiteX53" fmla="*/ 1473958 w 1756177"/>
                <a:gd name="connsiteY53" fmla="*/ 191075 h 1393419"/>
                <a:gd name="connsiteX54" fmla="*/ 1433015 w 1756177"/>
                <a:gd name="connsiteY54" fmla="*/ 177427 h 1393419"/>
                <a:gd name="connsiteX55" fmla="*/ 1419367 w 1756177"/>
                <a:gd name="connsiteY55" fmla="*/ 81893 h 1393419"/>
                <a:gd name="connsiteX56" fmla="*/ 1378424 w 1756177"/>
                <a:gd name="connsiteY56" fmla="*/ 40950 h 1393419"/>
                <a:gd name="connsiteX57" fmla="*/ 1241946 w 1756177"/>
                <a:gd name="connsiteY57" fmla="*/ 13654 h 1393419"/>
                <a:gd name="connsiteX58" fmla="*/ 1187355 w 1756177"/>
                <a:gd name="connsiteY58" fmla="*/ 6 h 1393419"/>
                <a:gd name="connsiteX0" fmla="*/ 1187355 w 1712404"/>
                <a:gd name="connsiteY0" fmla="*/ 6 h 1393419"/>
                <a:gd name="connsiteX1" fmla="*/ 1091821 w 1712404"/>
                <a:gd name="connsiteY1" fmla="*/ 13654 h 1393419"/>
                <a:gd name="connsiteX2" fmla="*/ 1078173 w 1712404"/>
                <a:gd name="connsiteY2" fmla="*/ 54597 h 1393419"/>
                <a:gd name="connsiteX3" fmla="*/ 1064525 w 1712404"/>
                <a:gd name="connsiteY3" fmla="*/ 109189 h 1393419"/>
                <a:gd name="connsiteX4" fmla="*/ 914400 w 1712404"/>
                <a:gd name="connsiteY4" fmla="*/ 150132 h 1393419"/>
                <a:gd name="connsiteX5" fmla="*/ 859809 w 1712404"/>
                <a:gd name="connsiteY5" fmla="*/ 232018 h 1393419"/>
                <a:gd name="connsiteX6" fmla="*/ 777922 w 1712404"/>
                <a:gd name="connsiteY6" fmla="*/ 259314 h 1393419"/>
                <a:gd name="connsiteX7" fmla="*/ 736979 w 1712404"/>
                <a:gd name="connsiteY7" fmla="*/ 272962 h 1393419"/>
                <a:gd name="connsiteX8" fmla="*/ 696036 w 1712404"/>
                <a:gd name="connsiteY8" fmla="*/ 300257 h 1393419"/>
                <a:gd name="connsiteX9" fmla="*/ 682388 w 1712404"/>
                <a:gd name="connsiteY9" fmla="*/ 341200 h 1393419"/>
                <a:gd name="connsiteX10" fmla="*/ 450376 w 1712404"/>
                <a:gd name="connsiteY10" fmla="*/ 545917 h 1393419"/>
                <a:gd name="connsiteX11" fmla="*/ 368489 w 1712404"/>
                <a:gd name="connsiteY11" fmla="*/ 573212 h 1393419"/>
                <a:gd name="connsiteX12" fmla="*/ 327546 w 1712404"/>
                <a:gd name="connsiteY12" fmla="*/ 586860 h 1393419"/>
                <a:gd name="connsiteX13" fmla="*/ 259307 w 1712404"/>
                <a:gd name="connsiteY13" fmla="*/ 668747 h 1393419"/>
                <a:gd name="connsiteX14" fmla="*/ 245660 w 1712404"/>
                <a:gd name="connsiteY14" fmla="*/ 709690 h 1393419"/>
                <a:gd name="connsiteX15" fmla="*/ 204716 w 1712404"/>
                <a:gd name="connsiteY15" fmla="*/ 723338 h 1393419"/>
                <a:gd name="connsiteX16" fmla="*/ 191069 w 1712404"/>
                <a:gd name="connsiteY16" fmla="*/ 859815 h 1393419"/>
                <a:gd name="connsiteX17" fmla="*/ 150125 w 1712404"/>
                <a:gd name="connsiteY17" fmla="*/ 887111 h 1393419"/>
                <a:gd name="connsiteX18" fmla="*/ 68239 w 1712404"/>
                <a:gd name="connsiteY18" fmla="*/ 928054 h 1393419"/>
                <a:gd name="connsiteX19" fmla="*/ 54591 w 1712404"/>
                <a:gd name="connsiteY19" fmla="*/ 968997 h 1393419"/>
                <a:gd name="connsiteX20" fmla="*/ 27295 w 1712404"/>
                <a:gd name="connsiteY20" fmla="*/ 1064532 h 1393419"/>
                <a:gd name="connsiteX21" fmla="*/ 0 w 1712404"/>
                <a:gd name="connsiteY21" fmla="*/ 1105475 h 1393419"/>
                <a:gd name="connsiteX22" fmla="*/ 40943 w 1712404"/>
                <a:gd name="connsiteY22" fmla="*/ 1132771 h 1393419"/>
                <a:gd name="connsiteX23" fmla="*/ 81886 w 1712404"/>
                <a:gd name="connsiteY23" fmla="*/ 1255600 h 1393419"/>
                <a:gd name="connsiteX24" fmla="*/ 122830 w 1712404"/>
                <a:gd name="connsiteY24" fmla="*/ 1269248 h 1393419"/>
                <a:gd name="connsiteX25" fmla="*/ 232012 w 1712404"/>
                <a:gd name="connsiteY25" fmla="*/ 1255600 h 1393419"/>
                <a:gd name="connsiteX26" fmla="*/ 272955 w 1712404"/>
                <a:gd name="connsiteY26" fmla="*/ 1241953 h 1393419"/>
                <a:gd name="connsiteX27" fmla="*/ 368489 w 1712404"/>
                <a:gd name="connsiteY27" fmla="*/ 1255600 h 1393419"/>
                <a:gd name="connsiteX28" fmla="*/ 573206 w 1712404"/>
                <a:gd name="connsiteY28" fmla="*/ 1296544 h 1393419"/>
                <a:gd name="connsiteX29" fmla="*/ 627797 w 1712404"/>
                <a:gd name="connsiteY29" fmla="*/ 1310192 h 1393419"/>
                <a:gd name="connsiteX30" fmla="*/ 668740 w 1712404"/>
                <a:gd name="connsiteY30" fmla="*/ 1337487 h 1393419"/>
                <a:gd name="connsiteX31" fmla="*/ 750627 w 1712404"/>
                <a:gd name="connsiteY31" fmla="*/ 1351135 h 1393419"/>
                <a:gd name="connsiteX32" fmla="*/ 805218 w 1712404"/>
                <a:gd name="connsiteY32" fmla="*/ 1364783 h 1393419"/>
                <a:gd name="connsiteX33" fmla="*/ 887104 w 1712404"/>
                <a:gd name="connsiteY33" fmla="*/ 1378430 h 1393419"/>
                <a:gd name="connsiteX34" fmla="*/ 914400 w 1712404"/>
                <a:gd name="connsiteY34" fmla="*/ 1337487 h 1393419"/>
                <a:gd name="connsiteX35" fmla="*/ 805205 w 1712404"/>
                <a:gd name="connsiteY35" fmla="*/ 909913 h 1393419"/>
                <a:gd name="connsiteX36" fmla="*/ 1119116 w 1712404"/>
                <a:gd name="connsiteY36" fmla="*/ 1255600 h 1393419"/>
                <a:gd name="connsiteX37" fmla="*/ 1173707 w 1712404"/>
                <a:gd name="connsiteY37" fmla="*/ 1173714 h 1393419"/>
                <a:gd name="connsiteX38" fmla="*/ 1201003 w 1712404"/>
                <a:gd name="connsiteY38" fmla="*/ 1132771 h 1393419"/>
                <a:gd name="connsiteX39" fmla="*/ 1296537 w 1712404"/>
                <a:gd name="connsiteY39" fmla="*/ 1105475 h 1393419"/>
                <a:gd name="connsiteX40" fmla="*/ 1323833 w 1712404"/>
                <a:gd name="connsiteY40" fmla="*/ 1064532 h 1393419"/>
                <a:gd name="connsiteX41" fmla="*/ 1460310 w 1712404"/>
                <a:gd name="connsiteY41" fmla="*/ 1037236 h 1393419"/>
                <a:gd name="connsiteX42" fmla="*/ 1487606 w 1712404"/>
                <a:gd name="connsiteY42" fmla="*/ 996293 h 1393419"/>
                <a:gd name="connsiteX43" fmla="*/ 1528549 w 1712404"/>
                <a:gd name="connsiteY43" fmla="*/ 914406 h 1393419"/>
                <a:gd name="connsiteX44" fmla="*/ 1542197 w 1712404"/>
                <a:gd name="connsiteY44" fmla="*/ 846168 h 1393419"/>
                <a:gd name="connsiteX45" fmla="*/ 1583140 w 1712404"/>
                <a:gd name="connsiteY45" fmla="*/ 832520 h 1393419"/>
                <a:gd name="connsiteX46" fmla="*/ 1637731 w 1712404"/>
                <a:gd name="connsiteY46" fmla="*/ 818872 h 1393419"/>
                <a:gd name="connsiteX47" fmla="*/ 1678675 w 1712404"/>
                <a:gd name="connsiteY47" fmla="*/ 791577 h 1393419"/>
                <a:gd name="connsiteX48" fmla="*/ 1097134 w 1712404"/>
                <a:gd name="connsiteY48" fmla="*/ 567732 h 1393419"/>
                <a:gd name="connsiteX49" fmla="*/ 1446663 w 1712404"/>
                <a:gd name="connsiteY49" fmla="*/ 341200 h 1393419"/>
                <a:gd name="connsiteX50" fmla="*/ 1460310 w 1712404"/>
                <a:gd name="connsiteY50" fmla="*/ 300257 h 1393419"/>
                <a:gd name="connsiteX51" fmla="*/ 1514901 w 1712404"/>
                <a:gd name="connsiteY51" fmla="*/ 218371 h 1393419"/>
                <a:gd name="connsiteX52" fmla="*/ 1473958 w 1712404"/>
                <a:gd name="connsiteY52" fmla="*/ 191075 h 1393419"/>
                <a:gd name="connsiteX53" fmla="*/ 1433015 w 1712404"/>
                <a:gd name="connsiteY53" fmla="*/ 177427 h 1393419"/>
                <a:gd name="connsiteX54" fmla="*/ 1419367 w 1712404"/>
                <a:gd name="connsiteY54" fmla="*/ 81893 h 1393419"/>
                <a:gd name="connsiteX55" fmla="*/ 1378424 w 1712404"/>
                <a:gd name="connsiteY55" fmla="*/ 40950 h 1393419"/>
                <a:gd name="connsiteX56" fmla="*/ 1241946 w 1712404"/>
                <a:gd name="connsiteY56" fmla="*/ 13654 h 1393419"/>
                <a:gd name="connsiteX57" fmla="*/ 1187355 w 1712404"/>
                <a:gd name="connsiteY57" fmla="*/ 6 h 1393419"/>
                <a:gd name="connsiteX0" fmla="*/ 1187355 w 1637731"/>
                <a:gd name="connsiteY0" fmla="*/ 6 h 1393419"/>
                <a:gd name="connsiteX1" fmla="*/ 1091821 w 1637731"/>
                <a:gd name="connsiteY1" fmla="*/ 13654 h 1393419"/>
                <a:gd name="connsiteX2" fmla="*/ 1078173 w 1637731"/>
                <a:gd name="connsiteY2" fmla="*/ 54597 h 1393419"/>
                <a:gd name="connsiteX3" fmla="*/ 1064525 w 1637731"/>
                <a:gd name="connsiteY3" fmla="*/ 109189 h 1393419"/>
                <a:gd name="connsiteX4" fmla="*/ 914400 w 1637731"/>
                <a:gd name="connsiteY4" fmla="*/ 150132 h 1393419"/>
                <a:gd name="connsiteX5" fmla="*/ 859809 w 1637731"/>
                <a:gd name="connsiteY5" fmla="*/ 232018 h 1393419"/>
                <a:gd name="connsiteX6" fmla="*/ 777922 w 1637731"/>
                <a:gd name="connsiteY6" fmla="*/ 259314 h 1393419"/>
                <a:gd name="connsiteX7" fmla="*/ 736979 w 1637731"/>
                <a:gd name="connsiteY7" fmla="*/ 272962 h 1393419"/>
                <a:gd name="connsiteX8" fmla="*/ 696036 w 1637731"/>
                <a:gd name="connsiteY8" fmla="*/ 300257 h 1393419"/>
                <a:gd name="connsiteX9" fmla="*/ 682388 w 1637731"/>
                <a:gd name="connsiteY9" fmla="*/ 341200 h 1393419"/>
                <a:gd name="connsiteX10" fmla="*/ 450376 w 1637731"/>
                <a:gd name="connsiteY10" fmla="*/ 545917 h 1393419"/>
                <a:gd name="connsiteX11" fmla="*/ 368489 w 1637731"/>
                <a:gd name="connsiteY11" fmla="*/ 573212 h 1393419"/>
                <a:gd name="connsiteX12" fmla="*/ 327546 w 1637731"/>
                <a:gd name="connsiteY12" fmla="*/ 586860 h 1393419"/>
                <a:gd name="connsiteX13" fmla="*/ 259307 w 1637731"/>
                <a:gd name="connsiteY13" fmla="*/ 668747 h 1393419"/>
                <a:gd name="connsiteX14" fmla="*/ 245660 w 1637731"/>
                <a:gd name="connsiteY14" fmla="*/ 709690 h 1393419"/>
                <a:gd name="connsiteX15" fmla="*/ 204716 w 1637731"/>
                <a:gd name="connsiteY15" fmla="*/ 723338 h 1393419"/>
                <a:gd name="connsiteX16" fmla="*/ 191069 w 1637731"/>
                <a:gd name="connsiteY16" fmla="*/ 859815 h 1393419"/>
                <a:gd name="connsiteX17" fmla="*/ 150125 w 1637731"/>
                <a:gd name="connsiteY17" fmla="*/ 887111 h 1393419"/>
                <a:gd name="connsiteX18" fmla="*/ 68239 w 1637731"/>
                <a:gd name="connsiteY18" fmla="*/ 928054 h 1393419"/>
                <a:gd name="connsiteX19" fmla="*/ 54591 w 1637731"/>
                <a:gd name="connsiteY19" fmla="*/ 968997 h 1393419"/>
                <a:gd name="connsiteX20" fmla="*/ 27295 w 1637731"/>
                <a:gd name="connsiteY20" fmla="*/ 1064532 h 1393419"/>
                <a:gd name="connsiteX21" fmla="*/ 0 w 1637731"/>
                <a:gd name="connsiteY21" fmla="*/ 1105475 h 1393419"/>
                <a:gd name="connsiteX22" fmla="*/ 40943 w 1637731"/>
                <a:gd name="connsiteY22" fmla="*/ 1132771 h 1393419"/>
                <a:gd name="connsiteX23" fmla="*/ 81886 w 1637731"/>
                <a:gd name="connsiteY23" fmla="*/ 1255600 h 1393419"/>
                <a:gd name="connsiteX24" fmla="*/ 122830 w 1637731"/>
                <a:gd name="connsiteY24" fmla="*/ 1269248 h 1393419"/>
                <a:gd name="connsiteX25" fmla="*/ 232012 w 1637731"/>
                <a:gd name="connsiteY25" fmla="*/ 1255600 h 1393419"/>
                <a:gd name="connsiteX26" fmla="*/ 272955 w 1637731"/>
                <a:gd name="connsiteY26" fmla="*/ 1241953 h 1393419"/>
                <a:gd name="connsiteX27" fmla="*/ 368489 w 1637731"/>
                <a:gd name="connsiteY27" fmla="*/ 1255600 h 1393419"/>
                <a:gd name="connsiteX28" fmla="*/ 573206 w 1637731"/>
                <a:gd name="connsiteY28" fmla="*/ 1296544 h 1393419"/>
                <a:gd name="connsiteX29" fmla="*/ 627797 w 1637731"/>
                <a:gd name="connsiteY29" fmla="*/ 1310192 h 1393419"/>
                <a:gd name="connsiteX30" fmla="*/ 668740 w 1637731"/>
                <a:gd name="connsiteY30" fmla="*/ 1337487 h 1393419"/>
                <a:gd name="connsiteX31" fmla="*/ 750627 w 1637731"/>
                <a:gd name="connsiteY31" fmla="*/ 1351135 h 1393419"/>
                <a:gd name="connsiteX32" fmla="*/ 805218 w 1637731"/>
                <a:gd name="connsiteY32" fmla="*/ 1364783 h 1393419"/>
                <a:gd name="connsiteX33" fmla="*/ 887104 w 1637731"/>
                <a:gd name="connsiteY33" fmla="*/ 1378430 h 1393419"/>
                <a:gd name="connsiteX34" fmla="*/ 914400 w 1637731"/>
                <a:gd name="connsiteY34" fmla="*/ 1337487 h 1393419"/>
                <a:gd name="connsiteX35" fmla="*/ 805205 w 1637731"/>
                <a:gd name="connsiteY35" fmla="*/ 909913 h 1393419"/>
                <a:gd name="connsiteX36" fmla="*/ 1119116 w 1637731"/>
                <a:gd name="connsiteY36" fmla="*/ 1255600 h 1393419"/>
                <a:gd name="connsiteX37" fmla="*/ 1173707 w 1637731"/>
                <a:gd name="connsiteY37" fmla="*/ 1173714 h 1393419"/>
                <a:gd name="connsiteX38" fmla="*/ 1201003 w 1637731"/>
                <a:gd name="connsiteY38" fmla="*/ 1132771 h 1393419"/>
                <a:gd name="connsiteX39" fmla="*/ 1296537 w 1637731"/>
                <a:gd name="connsiteY39" fmla="*/ 1105475 h 1393419"/>
                <a:gd name="connsiteX40" fmla="*/ 1323833 w 1637731"/>
                <a:gd name="connsiteY40" fmla="*/ 1064532 h 1393419"/>
                <a:gd name="connsiteX41" fmla="*/ 1460310 w 1637731"/>
                <a:gd name="connsiteY41" fmla="*/ 1037236 h 1393419"/>
                <a:gd name="connsiteX42" fmla="*/ 1487606 w 1637731"/>
                <a:gd name="connsiteY42" fmla="*/ 996293 h 1393419"/>
                <a:gd name="connsiteX43" fmla="*/ 1528549 w 1637731"/>
                <a:gd name="connsiteY43" fmla="*/ 914406 h 1393419"/>
                <a:gd name="connsiteX44" fmla="*/ 1542197 w 1637731"/>
                <a:gd name="connsiteY44" fmla="*/ 846168 h 1393419"/>
                <a:gd name="connsiteX45" fmla="*/ 1583140 w 1637731"/>
                <a:gd name="connsiteY45" fmla="*/ 832520 h 1393419"/>
                <a:gd name="connsiteX46" fmla="*/ 1637731 w 1637731"/>
                <a:gd name="connsiteY46" fmla="*/ 818872 h 1393419"/>
                <a:gd name="connsiteX47" fmla="*/ 1097134 w 1637731"/>
                <a:gd name="connsiteY47" fmla="*/ 567732 h 1393419"/>
                <a:gd name="connsiteX48" fmla="*/ 1446663 w 1637731"/>
                <a:gd name="connsiteY48" fmla="*/ 341200 h 1393419"/>
                <a:gd name="connsiteX49" fmla="*/ 1460310 w 1637731"/>
                <a:gd name="connsiteY49" fmla="*/ 300257 h 1393419"/>
                <a:gd name="connsiteX50" fmla="*/ 1514901 w 1637731"/>
                <a:gd name="connsiteY50" fmla="*/ 218371 h 1393419"/>
                <a:gd name="connsiteX51" fmla="*/ 1473958 w 1637731"/>
                <a:gd name="connsiteY51" fmla="*/ 191075 h 1393419"/>
                <a:gd name="connsiteX52" fmla="*/ 1433015 w 1637731"/>
                <a:gd name="connsiteY52" fmla="*/ 177427 h 1393419"/>
                <a:gd name="connsiteX53" fmla="*/ 1419367 w 1637731"/>
                <a:gd name="connsiteY53" fmla="*/ 81893 h 1393419"/>
                <a:gd name="connsiteX54" fmla="*/ 1378424 w 1637731"/>
                <a:gd name="connsiteY54" fmla="*/ 40950 h 1393419"/>
                <a:gd name="connsiteX55" fmla="*/ 1241946 w 1637731"/>
                <a:gd name="connsiteY55" fmla="*/ 13654 h 1393419"/>
                <a:gd name="connsiteX56" fmla="*/ 1187355 w 1637731"/>
                <a:gd name="connsiteY56" fmla="*/ 6 h 1393419"/>
                <a:gd name="connsiteX0" fmla="*/ 1187355 w 1609164"/>
                <a:gd name="connsiteY0" fmla="*/ 6 h 1393419"/>
                <a:gd name="connsiteX1" fmla="*/ 1091821 w 1609164"/>
                <a:gd name="connsiteY1" fmla="*/ 13654 h 1393419"/>
                <a:gd name="connsiteX2" fmla="*/ 1078173 w 1609164"/>
                <a:gd name="connsiteY2" fmla="*/ 54597 h 1393419"/>
                <a:gd name="connsiteX3" fmla="*/ 1064525 w 1609164"/>
                <a:gd name="connsiteY3" fmla="*/ 109189 h 1393419"/>
                <a:gd name="connsiteX4" fmla="*/ 914400 w 1609164"/>
                <a:gd name="connsiteY4" fmla="*/ 150132 h 1393419"/>
                <a:gd name="connsiteX5" fmla="*/ 859809 w 1609164"/>
                <a:gd name="connsiteY5" fmla="*/ 232018 h 1393419"/>
                <a:gd name="connsiteX6" fmla="*/ 777922 w 1609164"/>
                <a:gd name="connsiteY6" fmla="*/ 259314 h 1393419"/>
                <a:gd name="connsiteX7" fmla="*/ 736979 w 1609164"/>
                <a:gd name="connsiteY7" fmla="*/ 272962 h 1393419"/>
                <a:gd name="connsiteX8" fmla="*/ 696036 w 1609164"/>
                <a:gd name="connsiteY8" fmla="*/ 300257 h 1393419"/>
                <a:gd name="connsiteX9" fmla="*/ 682388 w 1609164"/>
                <a:gd name="connsiteY9" fmla="*/ 341200 h 1393419"/>
                <a:gd name="connsiteX10" fmla="*/ 450376 w 1609164"/>
                <a:gd name="connsiteY10" fmla="*/ 545917 h 1393419"/>
                <a:gd name="connsiteX11" fmla="*/ 368489 w 1609164"/>
                <a:gd name="connsiteY11" fmla="*/ 573212 h 1393419"/>
                <a:gd name="connsiteX12" fmla="*/ 327546 w 1609164"/>
                <a:gd name="connsiteY12" fmla="*/ 586860 h 1393419"/>
                <a:gd name="connsiteX13" fmla="*/ 259307 w 1609164"/>
                <a:gd name="connsiteY13" fmla="*/ 668747 h 1393419"/>
                <a:gd name="connsiteX14" fmla="*/ 245660 w 1609164"/>
                <a:gd name="connsiteY14" fmla="*/ 709690 h 1393419"/>
                <a:gd name="connsiteX15" fmla="*/ 204716 w 1609164"/>
                <a:gd name="connsiteY15" fmla="*/ 723338 h 1393419"/>
                <a:gd name="connsiteX16" fmla="*/ 191069 w 1609164"/>
                <a:gd name="connsiteY16" fmla="*/ 859815 h 1393419"/>
                <a:gd name="connsiteX17" fmla="*/ 150125 w 1609164"/>
                <a:gd name="connsiteY17" fmla="*/ 887111 h 1393419"/>
                <a:gd name="connsiteX18" fmla="*/ 68239 w 1609164"/>
                <a:gd name="connsiteY18" fmla="*/ 928054 h 1393419"/>
                <a:gd name="connsiteX19" fmla="*/ 54591 w 1609164"/>
                <a:gd name="connsiteY19" fmla="*/ 968997 h 1393419"/>
                <a:gd name="connsiteX20" fmla="*/ 27295 w 1609164"/>
                <a:gd name="connsiteY20" fmla="*/ 1064532 h 1393419"/>
                <a:gd name="connsiteX21" fmla="*/ 0 w 1609164"/>
                <a:gd name="connsiteY21" fmla="*/ 1105475 h 1393419"/>
                <a:gd name="connsiteX22" fmla="*/ 40943 w 1609164"/>
                <a:gd name="connsiteY22" fmla="*/ 1132771 h 1393419"/>
                <a:gd name="connsiteX23" fmla="*/ 81886 w 1609164"/>
                <a:gd name="connsiteY23" fmla="*/ 1255600 h 1393419"/>
                <a:gd name="connsiteX24" fmla="*/ 122830 w 1609164"/>
                <a:gd name="connsiteY24" fmla="*/ 1269248 h 1393419"/>
                <a:gd name="connsiteX25" fmla="*/ 232012 w 1609164"/>
                <a:gd name="connsiteY25" fmla="*/ 1255600 h 1393419"/>
                <a:gd name="connsiteX26" fmla="*/ 272955 w 1609164"/>
                <a:gd name="connsiteY26" fmla="*/ 1241953 h 1393419"/>
                <a:gd name="connsiteX27" fmla="*/ 368489 w 1609164"/>
                <a:gd name="connsiteY27" fmla="*/ 1255600 h 1393419"/>
                <a:gd name="connsiteX28" fmla="*/ 573206 w 1609164"/>
                <a:gd name="connsiteY28" fmla="*/ 1296544 h 1393419"/>
                <a:gd name="connsiteX29" fmla="*/ 627797 w 1609164"/>
                <a:gd name="connsiteY29" fmla="*/ 1310192 h 1393419"/>
                <a:gd name="connsiteX30" fmla="*/ 668740 w 1609164"/>
                <a:gd name="connsiteY30" fmla="*/ 1337487 h 1393419"/>
                <a:gd name="connsiteX31" fmla="*/ 750627 w 1609164"/>
                <a:gd name="connsiteY31" fmla="*/ 1351135 h 1393419"/>
                <a:gd name="connsiteX32" fmla="*/ 805218 w 1609164"/>
                <a:gd name="connsiteY32" fmla="*/ 1364783 h 1393419"/>
                <a:gd name="connsiteX33" fmla="*/ 887104 w 1609164"/>
                <a:gd name="connsiteY33" fmla="*/ 1378430 h 1393419"/>
                <a:gd name="connsiteX34" fmla="*/ 914400 w 1609164"/>
                <a:gd name="connsiteY34" fmla="*/ 1337487 h 1393419"/>
                <a:gd name="connsiteX35" fmla="*/ 805205 w 1609164"/>
                <a:gd name="connsiteY35" fmla="*/ 909913 h 1393419"/>
                <a:gd name="connsiteX36" fmla="*/ 1119116 w 1609164"/>
                <a:gd name="connsiteY36" fmla="*/ 1255600 h 1393419"/>
                <a:gd name="connsiteX37" fmla="*/ 1173707 w 1609164"/>
                <a:gd name="connsiteY37" fmla="*/ 1173714 h 1393419"/>
                <a:gd name="connsiteX38" fmla="*/ 1201003 w 1609164"/>
                <a:gd name="connsiteY38" fmla="*/ 1132771 h 1393419"/>
                <a:gd name="connsiteX39" fmla="*/ 1296537 w 1609164"/>
                <a:gd name="connsiteY39" fmla="*/ 1105475 h 1393419"/>
                <a:gd name="connsiteX40" fmla="*/ 1323833 w 1609164"/>
                <a:gd name="connsiteY40" fmla="*/ 1064532 h 1393419"/>
                <a:gd name="connsiteX41" fmla="*/ 1460310 w 1609164"/>
                <a:gd name="connsiteY41" fmla="*/ 1037236 h 1393419"/>
                <a:gd name="connsiteX42" fmla="*/ 1487606 w 1609164"/>
                <a:gd name="connsiteY42" fmla="*/ 996293 h 1393419"/>
                <a:gd name="connsiteX43" fmla="*/ 1528549 w 1609164"/>
                <a:gd name="connsiteY43" fmla="*/ 914406 h 1393419"/>
                <a:gd name="connsiteX44" fmla="*/ 1542197 w 1609164"/>
                <a:gd name="connsiteY44" fmla="*/ 846168 h 1393419"/>
                <a:gd name="connsiteX45" fmla="*/ 1583140 w 1609164"/>
                <a:gd name="connsiteY45" fmla="*/ 832520 h 1393419"/>
                <a:gd name="connsiteX46" fmla="*/ 1097134 w 1609164"/>
                <a:gd name="connsiteY46" fmla="*/ 567732 h 1393419"/>
                <a:gd name="connsiteX47" fmla="*/ 1446663 w 1609164"/>
                <a:gd name="connsiteY47" fmla="*/ 341200 h 1393419"/>
                <a:gd name="connsiteX48" fmla="*/ 1460310 w 1609164"/>
                <a:gd name="connsiteY48" fmla="*/ 300257 h 1393419"/>
                <a:gd name="connsiteX49" fmla="*/ 1514901 w 1609164"/>
                <a:gd name="connsiteY49" fmla="*/ 218371 h 1393419"/>
                <a:gd name="connsiteX50" fmla="*/ 1473958 w 1609164"/>
                <a:gd name="connsiteY50" fmla="*/ 191075 h 1393419"/>
                <a:gd name="connsiteX51" fmla="*/ 1433015 w 1609164"/>
                <a:gd name="connsiteY51" fmla="*/ 177427 h 1393419"/>
                <a:gd name="connsiteX52" fmla="*/ 1419367 w 1609164"/>
                <a:gd name="connsiteY52" fmla="*/ 81893 h 1393419"/>
                <a:gd name="connsiteX53" fmla="*/ 1378424 w 1609164"/>
                <a:gd name="connsiteY53" fmla="*/ 40950 h 1393419"/>
                <a:gd name="connsiteX54" fmla="*/ 1241946 w 1609164"/>
                <a:gd name="connsiteY54" fmla="*/ 13654 h 1393419"/>
                <a:gd name="connsiteX55" fmla="*/ 1187355 w 1609164"/>
                <a:gd name="connsiteY55" fmla="*/ 6 h 1393419"/>
                <a:gd name="connsiteX0" fmla="*/ 1187355 w 1571823"/>
                <a:gd name="connsiteY0" fmla="*/ 6 h 1393419"/>
                <a:gd name="connsiteX1" fmla="*/ 1091821 w 1571823"/>
                <a:gd name="connsiteY1" fmla="*/ 13654 h 1393419"/>
                <a:gd name="connsiteX2" fmla="*/ 1078173 w 1571823"/>
                <a:gd name="connsiteY2" fmla="*/ 54597 h 1393419"/>
                <a:gd name="connsiteX3" fmla="*/ 1064525 w 1571823"/>
                <a:gd name="connsiteY3" fmla="*/ 109189 h 1393419"/>
                <a:gd name="connsiteX4" fmla="*/ 914400 w 1571823"/>
                <a:gd name="connsiteY4" fmla="*/ 150132 h 1393419"/>
                <a:gd name="connsiteX5" fmla="*/ 859809 w 1571823"/>
                <a:gd name="connsiteY5" fmla="*/ 232018 h 1393419"/>
                <a:gd name="connsiteX6" fmla="*/ 777922 w 1571823"/>
                <a:gd name="connsiteY6" fmla="*/ 259314 h 1393419"/>
                <a:gd name="connsiteX7" fmla="*/ 736979 w 1571823"/>
                <a:gd name="connsiteY7" fmla="*/ 272962 h 1393419"/>
                <a:gd name="connsiteX8" fmla="*/ 696036 w 1571823"/>
                <a:gd name="connsiteY8" fmla="*/ 300257 h 1393419"/>
                <a:gd name="connsiteX9" fmla="*/ 682388 w 1571823"/>
                <a:gd name="connsiteY9" fmla="*/ 341200 h 1393419"/>
                <a:gd name="connsiteX10" fmla="*/ 450376 w 1571823"/>
                <a:gd name="connsiteY10" fmla="*/ 545917 h 1393419"/>
                <a:gd name="connsiteX11" fmla="*/ 368489 w 1571823"/>
                <a:gd name="connsiteY11" fmla="*/ 573212 h 1393419"/>
                <a:gd name="connsiteX12" fmla="*/ 327546 w 1571823"/>
                <a:gd name="connsiteY12" fmla="*/ 586860 h 1393419"/>
                <a:gd name="connsiteX13" fmla="*/ 259307 w 1571823"/>
                <a:gd name="connsiteY13" fmla="*/ 668747 h 1393419"/>
                <a:gd name="connsiteX14" fmla="*/ 245660 w 1571823"/>
                <a:gd name="connsiteY14" fmla="*/ 709690 h 1393419"/>
                <a:gd name="connsiteX15" fmla="*/ 204716 w 1571823"/>
                <a:gd name="connsiteY15" fmla="*/ 723338 h 1393419"/>
                <a:gd name="connsiteX16" fmla="*/ 191069 w 1571823"/>
                <a:gd name="connsiteY16" fmla="*/ 859815 h 1393419"/>
                <a:gd name="connsiteX17" fmla="*/ 150125 w 1571823"/>
                <a:gd name="connsiteY17" fmla="*/ 887111 h 1393419"/>
                <a:gd name="connsiteX18" fmla="*/ 68239 w 1571823"/>
                <a:gd name="connsiteY18" fmla="*/ 928054 h 1393419"/>
                <a:gd name="connsiteX19" fmla="*/ 54591 w 1571823"/>
                <a:gd name="connsiteY19" fmla="*/ 968997 h 1393419"/>
                <a:gd name="connsiteX20" fmla="*/ 27295 w 1571823"/>
                <a:gd name="connsiteY20" fmla="*/ 1064532 h 1393419"/>
                <a:gd name="connsiteX21" fmla="*/ 0 w 1571823"/>
                <a:gd name="connsiteY21" fmla="*/ 1105475 h 1393419"/>
                <a:gd name="connsiteX22" fmla="*/ 40943 w 1571823"/>
                <a:gd name="connsiteY22" fmla="*/ 1132771 h 1393419"/>
                <a:gd name="connsiteX23" fmla="*/ 81886 w 1571823"/>
                <a:gd name="connsiteY23" fmla="*/ 1255600 h 1393419"/>
                <a:gd name="connsiteX24" fmla="*/ 122830 w 1571823"/>
                <a:gd name="connsiteY24" fmla="*/ 1269248 h 1393419"/>
                <a:gd name="connsiteX25" fmla="*/ 232012 w 1571823"/>
                <a:gd name="connsiteY25" fmla="*/ 1255600 h 1393419"/>
                <a:gd name="connsiteX26" fmla="*/ 272955 w 1571823"/>
                <a:gd name="connsiteY26" fmla="*/ 1241953 h 1393419"/>
                <a:gd name="connsiteX27" fmla="*/ 368489 w 1571823"/>
                <a:gd name="connsiteY27" fmla="*/ 1255600 h 1393419"/>
                <a:gd name="connsiteX28" fmla="*/ 573206 w 1571823"/>
                <a:gd name="connsiteY28" fmla="*/ 1296544 h 1393419"/>
                <a:gd name="connsiteX29" fmla="*/ 627797 w 1571823"/>
                <a:gd name="connsiteY29" fmla="*/ 1310192 h 1393419"/>
                <a:gd name="connsiteX30" fmla="*/ 668740 w 1571823"/>
                <a:gd name="connsiteY30" fmla="*/ 1337487 h 1393419"/>
                <a:gd name="connsiteX31" fmla="*/ 750627 w 1571823"/>
                <a:gd name="connsiteY31" fmla="*/ 1351135 h 1393419"/>
                <a:gd name="connsiteX32" fmla="*/ 805218 w 1571823"/>
                <a:gd name="connsiteY32" fmla="*/ 1364783 h 1393419"/>
                <a:gd name="connsiteX33" fmla="*/ 887104 w 1571823"/>
                <a:gd name="connsiteY33" fmla="*/ 1378430 h 1393419"/>
                <a:gd name="connsiteX34" fmla="*/ 914400 w 1571823"/>
                <a:gd name="connsiteY34" fmla="*/ 1337487 h 1393419"/>
                <a:gd name="connsiteX35" fmla="*/ 805205 w 1571823"/>
                <a:gd name="connsiteY35" fmla="*/ 909913 h 1393419"/>
                <a:gd name="connsiteX36" fmla="*/ 1119116 w 1571823"/>
                <a:gd name="connsiteY36" fmla="*/ 1255600 h 1393419"/>
                <a:gd name="connsiteX37" fmla="*/ 1173707 w 1571823"/>
                <a:gd name="connsiteY37" fmla="*/ 1173714 h 1393419"/>
                <a:gd name="connsiteX38" fmla="*/ 1201003 w 1571823"/>
                <a:gd name="connsiteY38" fmla="*/ 1132771 h 1393419"/>
                <a:gd name="connsiteX39" fmla="*/ 1296537 w 1571823"/>
                <a:gd name="connsiteY39" fmla="*/ 1105475 h 1393419"/>
                <a:gd name="connsiteX40" fmla="*/ 1323833 w 1571823"/>
                <a:gd name="connsiteY40" fmla="*/ 1064532 h 1393419"/>
                <a:gd name="connsiteX41" fmla="*/ 1460310 w 1571823"/>
                <a:gd name="connsiteY41" fmla="*/ 1037236 h 1393419"/>
                <a:gd name="connsiteX42" fmla="*/ 1487606 w 1571823"/>
                <a:gd name="connsiteY42" fmla="*/ 996293 h 1393419"/>
                <a:gd name="connsiteX43" fmla="*/ 1528549 w 1571823"/>
                <a:gd name="connsiteY43" fmla="*/ 914406 h 1393419"/>
                <a:gd name="connsiteX44" fmla="*/ 1542197 w 1571823"/>
                <a:gd name="connsiteY44" fmla="*/ 846168 h 1393419"/>
                <a:gd name="connsiteX45" fmla="*/ 1097134 w 1571823"/>
                <a:gd name="connsiteY45" fmla="*/ 567732 h 1393419"/>
                <a:gd name="connsiteX46" fmla="*/ 1446663 w 1571823"/>
                <a:gd name="connsiteY46" fmla="*/ 341200 h 1393419"/>
                <a:gd name="connsiteX47" fmla="*/ 1460310 w 1571823"/>
                <a:gd name="connsiteY47" fmla="*/ 300257 h 1393419"/>
                <a:gd name="connsiteX48" fmla="*/ 1514901 w 1571823"/>
                <a:gd name="connsiteY48" fmla="*/ 218371 h 1393419"/>
                <a:gd name="connsiteX49" fmla="*/ 1473958 w 1571823"/>
                <a:gd name="connsiteY49" fmla="*/ 191075 h 1393419"/>
                <a:gd name="connsiteX50" fmla="*/ 1433015 w 1571823"/>
                <a:gd name="connsiteY50" fmla="*/ 177427 h 1393419"/>
                <a:gd name="connsiteX51" fmla="*/ 1419367 w 1571823"/>
                <a:gd name="connsiteY51" fmla="*/ 81893 h 1393419"/>
                <a:gd name="connsiteX52" fmla="*/ 1378424 w 1571823"/>
                <a:gd name="connsiteY52" fmla="*/ 40950 h 1393419"/>
                <a:gd name="connsiteX53" fmla="*/ 1241946 w 1571823"/>
                <a:gd name="connsiteY53" fmla="*/ 13654 h 1393419"/>
                <a:gd name="connsiteX54" fmla="*/ 1187355 w 1571823"/>
                <a:gd name="connsiteY54" fmla="*/ 6 h 1393419"/>
                <a:gd name="connsiteX0" fmla="*/ 1187355 w 1528548"/>
                <a:gd name="connsiteY0" fmla="*/ 6 h 1393419"/>
                <a:gd name="connsiteX1" fmla="*/ 1091821 w 1528548"/>
                <a:gd name="connsiteY1" fmla="*/ 13654 h 1393419"/>
                <a:gd name="connsiteX2" fmla="*/ 1078173 w 1528548"/>
                <a:gd name="connsiteY2" fmla="*/ 54597 h 1393419"/>
                <a:gd name="connsiteX3" fmla="*/ 1064525 w 1528548"/>
                <a:gd name="connsiteY3" fmla="*/ 109189 h 1393419"/>
                <a:gd name="connsiteX4" fmla="*/ 914400 w 1528548"/>
                <a:gd name="connsiteY4" fmla="*/ 150132 h 1393419"/>
                <a:gd name="connsiteX5" fmla="*/ 859809 w 1528548"/>
                <a:gd name="connsiteY5" fmla="*/ 232018 h 1393419"/>
                <a:gd name="connsiteX6" fmla="*/ 777922 w 1528548"/>
                <a:gd name="connsiteY6" fmla="*/ 259314 h 1393419"/>
                <a:gd name="connsiteX7" fmla="*/ 736979 w 1528548"/>
                <a:gd name="connsiteY7" fmla="*/ 272962 h 1393419"/>
                <a:gd name="connsiteX8" fmla="*/ 696036 w 1528548"/>
                <a:gd name="connsiteY8" fmla="*/ 300257 h 1393419"/>
                <a:gd name="connsiteX9" fmla="*/ 682388 w 1528548"/>
                <a:gd name="connsiteY9" fmla="*/ 341200 h 1393419"/>
                <a:gd name="connsiteX10" fmla="*/ 450376 w 1528548"/>
                <a:gd name="connsiteY10" fmla="*/ 545917 h 1393419"/>
                <a:gd name="connsiteX11" fmla="*/ 368489 w 1528548"/>
                <a:gd name="connsiteY11" fmla="*/ 573212 h 1393419"/>
                <a:gd name="connsiteX12" fmla="*/ 327546 w 1528548"/>
                <a:gd name="connsiteY12" fmla="*/ 586860 h 1393419"/>
                <a:gd name="connsiteX13" fmla="*/ 259307 w 1528548"/>
                <a:gd name="connsiteY13" fmla="*/ 668747 h 1393419"/>
                <a:gd name="connsiteX14" fmla="*/ 245660 w 1528548"/>
                <a:gd name="connsiteY14" fmla="*/ 709690 h 1393419"/>
                <a:gd name="connsiteX15" fmla="*/ 204716 w 1528548"/>
                <a:gd name="connsiteY15" fmla="*/ 723338 h 1393419"/>
                <a:gd name="connsiteX16" fmla="*/ 191069 w 1528548"/>
                <a:gd name="connsiteY16" fmla="*/ 859815 h 1393419"/>
                <a:gd name="connsiteX17" fmla="*/ 150125 w 1528548"/>
                <a:gd name="connsiteY17" fmla="*/ 887111 h 1393419"/>
                <a:gd name="connsiteX18" fmla="*/ 68239 w 1528548"/>
                <a:gd name="connsiteY18" fmla="*/ 928054 h 1393419"/>
                <a:gd name="connsiteX19" fmla="*/ 54591 w 1528548"/>
                <a:gd name="connsiteY19" fmla="*/ 968997 h 1393419"/>
                <a:gd name="connsiteX20" fmla="*/ 27295 w 1528548"/>
                <a:gd name="connsiteY20" fmla="*/ 1064532 h 1393419"/>
                <a:gd name="connsiteX21" fmla="*/ 0 w 1528548"/>
                <a:gd name="connsiteY21" fmla="*/ 1105475 h 1393419"/>
                <a:gd name="connsiteX22" fmla="*/ 40943 w 1528548"/>
                <a:gd name="connsiteY22" fmla="*/ 1132771 h 1393419"/>
                <a:gd name="connsiteX23" fmla="*/ 81886 w 1528548"/>
                <a:gd name="connsiteY23" fmla="*/ 1255600 h 1393419"/>
                <a:gd name="connsiteX24" fmla="*/ 122830 w 1528548"/>
                <a:gd name="connsiteY24" fmla="*/ 1269248 h 1393419"/>
                <a:gd name="connsiteX25" fmla="*/ 232012 w 1528548"/>
                <a:gd name="connsiteY25" fmla="*/ 1255600 h 1393419"/>
                <a:gd name="connsiteX26" fmla="*/ 272955 w 1528548"/>
                <a:gd name="connsiteY26" fmla="*/ 1241953 h 1393419"/>
                <a:gd name="connsiteX27" fmla="*/ 368489 w 1528548"/>
                <a:gd name="connsiteY27" fmla="*/ 1255600 h 1393419"/>
                <a:gd name="connsiteX28" fmla="*/ 573206 w 1528548"/>
                <a:gd name="connsiteY28" fmla="*/ 1296544 h 1393419"/>
                <a:gd name="connsiteX29" fmla="*/ 627797 w 1528548"/>
                <a:gd name="connsiteY29" fmla="*/ 1310192 h 1393419"/>
                <a:gd name="connsiteX30" fmla="*/ 668740 w 1528548"/>
                <a:gd name="connsiteY30" fmla="*/ 1337487 h 1393419"/>
                <a:gd name="connsiteX31" fmla="*/ 750627 w 1528548"/>
                <a:gd name="connsiteY31" fmla="*/ 1351135 h 1393419"/>
                <a:gd name="connsiteX32" fmla="*/ 805218 w 1528548"/>
                <a:gd name="connsiteY32" fmla="*/ 1364783 h 1393419"/>
                <a:gd name="connsiteX33" fmla="*/ 887104 w 1528548"/>
                <a:gd name="connsiteY33" fmla="*/ 1378430 h 1393419"/>
                <a:gd name="connsiteX34" fmla="*/ 914400 w 1528548"/>
                <a:gd name="connsiteY34" fmla="*/ 1337487 h 1393419"/>
                <a:gd name="connsiteX35" fmla="*/ 805205 w 1528548"/>
                <a:gd name="connsiteY35" fmla="*/ 909913 h 1393419"/>
                <a:gd name="connsiteX36" fmla="*/ 1119116 w 1528548"/>
                <a:gd name="connsiteY36" fmla="*/ 1255600 h 1393419"/>
                <a:gd name="connsiteX37" fmla="*/ 1173707 w 1528548"/>
                <a:gd name="connsiteY37" fmla="*/ 1173714 h 1393419"/>
                <a:gd name="connsiteX38" fmla="*/ 1201003 w 1528548"/>
                <a:gd name="connsiteY38" fmla="*/ 1132771 h 1393419"/>
                <a:gd name="connsiteX39" fmla="*/ 1296537 w 1528548"/>
                <a:gd name="connsiteY39" fmla="*/ 1105475 h 1393419"/>
                <a:gd name="connsiteX40" fmla="*/ 1323833 w 1528548"/>
                <a:gd name="connsiteY40" fmla="*/ 1064532 h 1393419"/>
                <a:gd name="connsiteX41" fmla="*/ 1460310 w 1528548"/>
                <a:gd name="connsiteY41" fmla="*/ 1037236 h 1393419"/>
                <a:gd name="connsiteX42" fmla="*/ 1487606 w 1528548"/>
                <a:gd name="connsiteY42" fmla="*/ 996293 h 1393419"/>
                <a:gd name="connsiteX43" fmla="*/ 1528549 w 1528548"/>
                <a:gd name="connsiteY43" fmla="*/ 914406 h 1393419"/>
                <a:gd name="connsiteX44" fmla="*/ 1097134 w 1528548"/>
                <a:gd name="connsiteY44" fmla="*/ 567732 h 1393419"/>
                <a:gd name="connsiteX45" fmla="*/ 1446663 w 1528548"/>
                <a:gd name="connsiteY45" fmla="*/ 341200 h 1393419"/>
                <a:gd name="connsiteX46" fmla="*/ 1460310 w 1528548"/>
                <a:gd name="connsiteY46" fmla="*/ 300257 h 1393419"/>
                <a:gd name="connsiteX47" fmla="*/ 1514901 w 1528548"/>
                <a:gd name="connsiteY47" fmla="*/ 218371 h 1393419"/>
                <a:gd name="connsiteX48" fmla="*/ 1473958 w 1528548"/>
                <a:gd name="connsiteY48" fmla="*/ 191075 h 1393419"/>
                <a:gd name="connsiteX49" fmla="*/ 1433015 w 1528548"/>
                <a:gd name="connsiteY49" fmla="*/ 177427 h 1393419"/>
                <a:gd name="connsiteX50" fmla="*/ 1419367 w 1528548"/>
                <a:gd name="connsiteY50" fmla="*/ 81893 h 1393419"/>
                <a:gd name="connsiteX51" fmla="*/ 1378424 w 1528548"/>
                <a:gd name="connsiteY51" fmla="*/ 40950 h 1393419"/>
                <a:gd name="connsiteX52" fmla="*/ 1241946 w 1528548"/>
                <a:gd name="connsiteY52" fmla="*/ 13654 h 1393419"/>
                <a:gd name="connsiteX53" fmla="*/ 1187355 w 1528548"/>
                <a:gd name="connsiteY53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323833 w 1514901"/>
                <a:gd name="connsiteY40" fmla="*/ 1064532 h 1393419"/>
                <a:gd name="connsiteX41" fmla="*/ 1460310 w 1514901"/>
                <a:gd name="connsiteY41" fmla="*/ 1037236 h 1393419"/>
                <a:gd name="connsiteX42" fmla="*/ 1487606 w 1514901"/>
                <a:gd name="connsiteY42" fmla="*/ 996293 h 1393419"/>
                <a:gd name="connsiteX43" fmla="*/ 1097134 w 1514901"/>
                <a:gd name="connsiteY43" fmla="*/ 567732 h 1393419"/>
                <a:gd name="connsiteX44" fmla="*/ 1446663 w 1514901"/>
                <a:gd name="connsiteY44" fmla="*/ 341200 h 1393419"/>
                <a:gd name="connsiteX45" fmla="*/ 1460310 w 1514901"/>
                <a:gd name="connsiteY45" fmla="*/ 300257 h 1393419"/>
                <a:gd name="connsiteX46" fmla="*/ 1514901 w 1514901"/>
                <a:gd name="connsiteY46" fmla="*/ 218371 h 1393419"/>
                <a:gd name="connsiteX47" fmla="*/ 1473958 w 1514901"/>
                <a:gd name="connsiteY47" fmla="*/ 191075 h 1393419"/>
                <a:gd name="connsiteX48" fmla="*/ 1433015 w 1514901"/>
                <a:gd name="connsiteY48" fmla="*/ 177427 h 1393419"/>
                <a:gd name="connsiteX49" fmla="*/ 1419367 w 1514901"/>
                <a:gd name="connsiteY49" fmla="*/ 81893 h 1393419"/>
                <a:gd name="connsiteX50" fmla="*/ 1378424 w 1514901"/>
                <a:gd name="connsiteY50" fmla="*/ 40950 h 1393419"/>
                <a:gd name="connsiteX51" fmla="*/ 1241946 w 1514901"/>
                <a:gd name="connsiteY51" fmla="*/ 13654 h 1393419"/>
                <a:gd name="connsiteX52" fmla="*/ 1187355 w 1514901"/>
                <a:gd name="connsiteY52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323833 w 1514901"/>
                <a:gd name="connsiteY40" fmla="*/ 1064532 h 1393419"/>
                <a:gd name="connsiteX41" fmla="*/ 1460310 w 1514901"/>
                <a:gd name="connsiteY41" fmla="*/ 1037236 h 1393419"/>
                <a:gd name="connsiteX42" fmla="*/ 1097134 w 1514901"/>
                <a:gd name="connsiteY42" fmla="*/ 567732 h 1393419"/>
                <a:gd name="connsiteX43" fmla="*/ 1446663 w 1514901"/>
                <a:gd name="connsiteY43" fmla="*/ 341200 h 1393419"/>
                <a:gd name="connsiteX44" fmla="*/ 1460310 w 1514901"/>
                <a:gd name="connsiteY44" fmla="*/ 300257 h 1393419"/>
                <a:gd name="connsiteX45" fmla="*/ 1514901 w 1514901"/>
                <a:gd name="connsiteY45" fmla="*/ 218371 h 1393419"/>
                <a:gd name="connsiteX46" fmla="*/ 1473958 w 1514901"/>
                <a:gd name="connsiteY46" fmla="*/ 191075 h 1393419"/>
                <a:gd name="connsiteX47" fmla="*/ 1433015 w 1514901"/>
                <a:gd name="connsiteY47" fmla="*/ 177427 h 1393419"/>
                <a:gd name="connsiteX48" fmla="*/ 1419367 w 1514901"/>
                <a:gd name="connsiteY48" fmla="*/ 81893 h 1393419"/>
                <a:gd name="connsiteX49" fmla="*/ 1378424 w 1514901"/>
                <a:gd name="connsiteY49" fmla="*/ 40950 h 1393419"/>
                <a:gd name="connsiteX50" fmla="*/ 1241946 w 1514901"/>
                <a:gd name="connsiteY50" fmla="*/ 13654 h 1393419"/>
                <a:gd name="connsiteX51" fmla="*/ 1187355 w 1514901"/>
                <a:gd name="connsiteY51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323833 w 1514901"/>
                <a:gd name="connsiteY40" fmla="*/ 1064532 h 1393419"/>
                <a:gd name="connsiteX41" fmla="*/ 1097134 w 1514901"/>
                <a:gd name="connsiteY41" fmla="*/ 567732 h 1393419"/>
                <a:gd name="connsiteX42" fmla="*/ 1446663 w 1514901"/>
                <a:gd name="connsiteY42" fmla="*/ 341200 h 1393419"/>
                <a:gd name="connsiteX43" fmla="*/ 1460310 w 1514901"/>
                <a:gd name="connsiteY43" fmla="*/ 300257 h 1393419"/>
                <a:gd name="connsiteX44" fmla="*/ 1514901 w 1514901"/>
                <a:gd name="connsiteY44" fmla="*/ 218371 h 1393419"/>
                <a:gd name="connsiteX45" fmla="*/ 1473958 w 1514901"/>
                <a:gd name="connsiteY45" fmla="*/ 191075 h 1393419"/>
                <a:gd name="connsiteX46" fmla="*/ 1433015 w 1514901"/>
                <a:gd name="connsiteY46" fmla="*/ 177427 h 1393419"/>
                <a:gd name="connsiteX47" fmla="*/ 1419367 w 1514901"/>
                <a:gd name="connsiteY47" fmla="*/ 81893 h 1393419"/>
                <a:gd name="connsiteX48" fmla="*/ 1378424 w 1514901"/>
                <a:gd name="connsiteY48" fmla="*/ 40950 h 1393419"/>
                <a:gd name="connsiteX49" fmla="*/ 1241946 w 1514901"/>
                <a:gd name="connsiteY49" fmla="*/ 13654 h 1393419"/>
                <a:gd name="connsiteX50" fmla="*/ 1187355 w 1514901"/>
                <a:gd name="connsiteY50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296537 w 1514901"/>
                <a:gd name="connsiteY39" fmla="*/ 1105475 h 1393419"/>
                <a:gd name="connsiteX40" fmla="*/ 1097134 w 1514901"/>
                <a:gd name="connsiteY40" fmla="*/ 567732 h 1393419"/>
                <a:gd name="connsiteX41" fmla="*/ 1446663 w 1514901"/>
                <a:gd name="connsiteY41" fmla="*/ 341200 h 1393419"/>
                <a:gd name="connsiteX42" fmla="*/ 1460310 w 1514901"/>
                <a:gd name="connsiteY42" fmla="*/ 300257 h 1393419"/>
                <a:gd name="connsiteX43" fmla="*/ 1514901 w 1514901"/>
                <a:gd name="connsiteY43" fmla="*/ 218371 h 1393419"/>
                <a:gd name="connsiteX44" fmla="*/ 1473958 w 1514901"/>
                <a:gd name="connsiteY44" fmla="*/ 191075 h 1393419"/>
                <a:gd name="connsiteX45" fmla="*/ 1433015 w 1514901"/>
                <a:gd name="connsiteY45" fmla="*/ 177427 h 1393419"/>
                <a:gd name="connsiteX46" fmla="*/ 1419367 w 1514901"/>
                <a:gd name="connsiteY46" fmla="*/ 81893 h 1393419"/>
                <a:gd name="connsiteX47" fmla="*/ 1378424 w 1514901"/>
                <a:gd name="connsiteY47" fmla="*/ 40950 h 1393419"/>
                <a:gd name="connsiteX48" fmla="*/ 1241946 w 1514901"/>
                <a:gd name="connsiteY48" fmla="*/ 13654 h 1393419"/>
                <a:gd name="connsiteX49" fmla="*/ 1187355 w 1514901"/>
                <a:gd name="connsiteY49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201003 w 1514901"/>
                <a:gd name="connsiteY38" fmla="*/ 1132771 h 1393419"/>
                <a:gd name="connsiteX39" fmla="*/ 1097134 w 1514901"/>
                <a:gd name="connsiteY39" fmla="*/ 567732 h 1393419"/>
                <a:gd name="connsiteX40" fmla="*/ 1446663 w 1514901"/>
                <a:gd name="connsiteY40" fmla="*/ 341200 h 1393419"/>
                <a:gd name="connsiteX41" fmla="*/ 1460310 w 1514901"/>
                <a:gd name="connsiteY41" fmla="*/ 300257 h 1393419"/>
                <a:gd name="connsiteX42" fmla="*/ 1514901 w 1514901"/>
                <a:gd name="connsiteY42" fmla="*/ 218371 h 1393419"/>
                <a:gd name="connsiteX43" fmla="*/ 1473958 w 1514901"/>
                <a:gd name="connsiteY43" fmla="*/ 191075 h 1393419"/>
                <a:gd name="connsiteX44" fmla="*/ 1433015 w 1514901"/>
                <a:gd name="connsiteY44" fmla="*/ 177427 h 1393419"/>
                <a:gd name="connsiteX45" fmla="*/ 1419367 w 1514901"/>
                <a:gd name="connsiteY45" fmla="*/ 81893 h 1393419"/>
                <a:gd name="connsiteX46" fmla="*/ 1378424 w 1514901"/>
                <a:gd name="connsiteY46" fmla="*/ 40950 h 1393419"/>
                <a:gd name="connsiteX47" fmla="*/ 1241946 w 1514901"/>
                <a:gd name="connsiteY47" fmla="*/ 13654 h 1393419"/>
                <a:gd name="connsiteX48" fmla="*/ 1187355 w 1514901"/>
                <a:gd name="connsiteY48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173707 w 1514901"/>
                <a:gd name="connsiteY37" fmla="*/ 1173714 h 1393419"/>
                <a:gd name="connsiteX38" fmla="*/ 1097134 w 1514901"/>
                <a:gd name="connsiteY38" fmla="*/ 567732 h 1393419"/>
                <a:gd name="connsiteX39" fmla="*/ 1446663 w 1514901"/>
                <a:gd name="connsiteY39" fmla="*/ 341200 h 1393419"/>
                <a:gd name="connsiteX40" fmla="*/ 1460310 w 1514901"/>
                <a:gd name="connsiteY40" fmla="*/ 300257 h 1393419"/>
                <a:gd name="connsiteX41" fmla="*/ 1514901 w 1514901"/>
                <a:gd name="connsiteY41" fmla="*/ 218371 h 1393419"/>
                <a:gd name="connsiteX42" fmla="*/ 1473958 w 1514901"/>
                <a:gd name="connsiteY42" fmla="*/ 191075 h 1393419"/>
                <a:gd name="connsiteX43" fmla="*/ 1433015 w 1514901"/>
                <a:gd name="connsiteY43" fmla="*/ 177427 h 1393419"/>
                <a:gd name="connsiteX44" fmla="*/ 1419367 w 1514901"/>
                <a:gd name="connsiteY44" fmla="*/ 81893 h 1393419"/>
                <a:gd name="connsiteX45" fmla="*/ 1378424 w 1514901"/>
                <a:gd name="connsiteY45" fmla="*/ 40950 h 1393419"/>
                <a:gd name="connsiteX46" fmla="*/ 1241946 w 1514901"/>
                <a:gd name="connsiteY46" fmla="*/ 13654 h 1393419"/>
                <a:gd name="connsiteX47" fmla="*/ 1187355 w 1514901"/>
                <a:gd name="connsiteY47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119116 w 1514901"/>
                <a:gd name="connsiteY36" fmla="*/ 1255600 h 1393419"/>
                <a:gd name="connsiteX37" fmla="*/ 1097134 w 1514901"/>
                <a:gd name="connsiteY37" fmla="*/ 567732 h 1393419"/>
                <a:gd name="connsiteX38" fmla="*/ 1446663 w 1514901"/>
                <a:gd name="connsiteY38" fmla="*/ 341200 h 1393419"/>
                <a:gd name="connsiteX39" fmla="*/ 1460310 w 1514901"/>
                <a:gd name="connsiteY39" fmla="*/ 300257 h 1393419"/>
                <a:gd name="connsiteX40" fmla="*/ 1514901 w 1514901"/>
                <a:gd name="connsiteY40" fmla="*/ 218371 h 1393419"/>
                <a:gd name="connsiteX41" fmla="*/ 1473958 w 1514901"/>
                <a:gd name="connsiteY41" fmla="*/ 191075 h 1393419"/>
                <a:gd name="connsiteX42" fmla="*/ 1433015 w 1514901"/>
                <a:gd name="connsiteY42" fmla="*/ 177427 h 1393419"/>
                <a:gd name="connsiteX43" fmla="*/ 1419367 w 1514901"/>
                <a:gd name="connsiteY43" fmla="*/ 81893 h 1393419"/>
                <a:gd name="connsiteX44" fmla="*/ 1378424 w 1514901"/>
                <a:gd name="connsiteY44" fmla="*/ 40950 h 1393419"/>
                <a:gd name="connsiteX45" fmla="*/ 1241946 w 1514901"/>
                <a:gd name="connsiteY45" fmla="*/ 13654 h 1393419"/>
                <a:gd name="connsiteX46" fmla="*/ 1187355 w 1514901"/>
                <a:gd name="connsiteY46" fmla="*/ 6 h 1393419"/>
                <a:gd name="connsiteX0" fmla="*/ 1187355 w 1514901"/>
                <a:gd name="connsiteY0" fmla="*/ 6 h 1393419"/>
                <a:gd name="connsiteX1" fmla="*/ 1091821 w 1514901"/>
                <a:gd name="connsiteY1" fmla="*/ 13654 h 1393419"/>
                <a:gd name="connsiteX2" fmla="*/ 1078173 w 1514901"/>
                <a:gd name="connsiteY2" fmla="*/ 54597 h 1393419"/>
                <a:gd name="connsiteX3" fmla="*/ 1064525 w 1514901"/>
                <a:gd name="connsiteY3" fmla="*/ 109189 h 1393419"/>
                <a:gd name="connsiteX4" fmla="*/ 914400 w 1514901"/>
                <a:gd name="connsiteY4" fmla="*/ 150132 h 1393419"/>
                <a:gd name="connsiteX5" fmla="*/ 859809 w 1514901"/>
                <a:gd name="connsiteY5" fmla="*/ 232018 h 1393419"/>
                <a:gd name="connsiteX6" fmla="*/ 777922 w 1514901"/>
                <a:gd name="connsiteY6" fmla="*/ 259314 h 1393419"/>
                <a:gd name="connsiteX7" fmla="*/ 736979 w 1514901"/>
                <a:gd name="connsiteY7" fmla="*/ 272962 h 1393419"/>
                <a:gd name="connsiteX8" fmla="*/ 696036 w 1514901"/>
                <a:gd name="connsiteY8" fmla="*/ 300257 h 1393419"/>
                <a:gd name="connsiteX9" fmla="*/ 682388 w 1514901"/>
                <a:gd name="connsiteY9" fmla="*/ 341200 h 1393419"/>
                <a:gd name="connsiteX10" fmla="*/ 450376 w 1514901"/>
                <a:gd name="connsiteY10" fmla="*/ 545917 h 1393419"/>
                <a:gd name="connsiteX11" fmla="*/ 368489 w 1514901"/>
                <a:gd name="connsiteY11" fmla="*/ 573212 h 1393419"/>
                <a:gd name="connsiteX12" fmla="*/ 327546 w 1514901"/>
                <a:gd name="connsiteY12" fmla="*/ 586860 h 1393419"/>
                <a:gd name="connsiteX13" fmla="*/ 259307 w 1514901"/>
                <a:gd name="connsiteY13" fmla="*/ 668747 h 1393419"/>
                <a:gd name="connsiteX14" fmla="*/ 245660 w 1514901"/>
                <a:gd name="connsiteY14" fmla="*/ 709690 h 1393419"/>
                <a:gd name="connsiteX15" fmla="*/ 204716 w 1514901"/>
                <a:gd name="connsiteY15" fmla="*/ 723338 h 1393419"/>
                <a:gd name="connsiteX16" fmla="*/ 191069 w 1514901"/>
                <a:gd name="connsiteY16" fmla="*/ 859815 h 1393419"/>
                <a:gd name="connsiteX17" fmla="*/ 150125 w 1514901"/>
                <a:gd name="connsiteY17" fmla="*/ 887111 h 1393419"/>
                <a:gd name="connsiteX18" fmla="*/ 68239 w 1514901"/>
                <a:gd name="connsiteY18" fmla="*/ 928054 h 1393419"/>
                <a:gd name="connsiteX19" fmla="*/ 54591 w 1514901"/>
                <a:gd name="connsiteY19" fmla="*/ 968997 h 1393419"/>
                <a:gd name="connsiteX20" fmla="*/ 27295 w 1514901"/>
                <a:gd name="connsiteY20" fmla="*/ 1064532 h 1393419"/>
                <a:gd name="connsiteX21" fmla="*/ 0 w 1514901"/>
                <a:gd name="connsiteY21" fmla="*/ 1105475 h 1393419"/>
                <a:gd name="connsiteX22" fmla="*/ 40943 w 1514901"/>
                <a:gd name="connsiteY22" fmla="*/ 1132771 h 1393419"/>
                <a:gd name="connsiteX23" fmla="*/ 81886 w 1514901"/>
                <a:gd name="connsiteY23" fmla="*/ 1255600 h 1393419"/>
                <a:gd name="connsiteX24" fmla="*/ 122830 w 1514901"/>
                <a:gd name="connsiteY24" fmla="*/ 1269248 h 1393419"/>
                <a:gd name="connsiteX25" fmla="*/ 232012 w 1514901"/>
                <a:gd name="connsiteY25" fmla="*/ 1255600 h 1393419"/>
                <a:gd name="connsiteX26" fmla="*/ 272955 w 1514901"/>
                <a:gd name="connsiteY26" fmla="*/ 1241953 h 1393419"/>
                <a:gd name="connsiteX27" fmla="*/ 368489 w 1514901"/>
                <a:gd name="connsiteY27" fmla="*/ 1255600 h 1393419"/>
                <a:gd name="connsiteX28" fmla="*/ 573206 w 1514901"/>
                <a:gd name="connsiteY28" fmla="*/ 1296544 h 1393419"/>
                <a:gd name="connsiteX29" fmla="*/ 627797 w 1514901"/>
                <a:gd name="connsiteY29" fmla="*/ 1310192 h 1393419"/>
                <a:gd name="connsiteX30" fmla="*/ 668740 w 1514901"/>
                <a:gd name="connsiteY30" fmla="*/ 1337487 h 1393419"/>
                <a:gd name="connsiteX31" fmla="*/ 750627 w 1514901"/>
                <a:gd name="connsiteY31" fmla="*/ 1351135 h 1393419"/>
                <a:gd name="connsiteX32" fmla="*/ 805218 w 1514901"/>
                <a:gd name="connsiteY32" fmla="*/ 1364783 h 1393419"/>
                <a:gd name="connsiteX33" fmla="*/ 887104 w 1514901"/>
                <a:gd name="connsiteY33" fmla="*/ 1378430 h 1393419"/>
                <a:gd name="connsiteX34" fmla="*/ 914400 w 1514901"/>
                <a:gd name="connsiteY34" fmla="*/ 1337487 h 1393419"/>
                <a:gd name="connsiteX35" fmla="*/ 805205 w 1514901"/>
                <a:gd name="connsiteY35" fmla="*/ 909913 h 1393419"/>
                <a:gd name="connsiteX36" fmla="*/ 1097134 w 1514901"/>
                <a:gd name="connsiteY36" fmla="*/ 567732 h 1393419"/>
                <a:gd name="connsiteX37" fmla="*/ 1446663 w 1514901"/>
                <a:gd name="connsiteY37" fmla="*/ 341200 h 1393419"/>
                <a:gd name="connsiteX38" fmla="*/ 1460310 w 1514901"/>
                <a:gd name="connsiteY38" fmla="*/ 300257 h 1393419"/>
                <a:gd name="connsiteX39" fmla="*/ 1514901 w 1514901"/>
                <a:gd name="connsiteY39" fmla="*/ 218371 h 1393419"/>
                <a:gd name="connsiteX40" fmla="*/ 1473958 w 1514901"/>
                <a:gd name="connsiteY40" fmla="*/ 191075 h 1393419"/>
                <a:gd name="connsiteX41" fmla="*/ 1433015 w 1514901"/>
                <a:gd name="connsiteY41" fmla="*/ 177427 h 1393419"/>
                <a:gd name="connsiteX42" fmla="*/ 1419367 w 1514901"/>
                <a:gd name="connsiteY42" fmla="*/ 81893 h 1393419"/>
                <a:gd name="connsiteX43" fmla="*/ 1378424 w 1514901"/>
                <a:gd name="connsiteY43" fmla="*/ 40950 h 1393419"/>
                <a:gd name="connsiteX44" fmla="*/ 1241946 w 1514901"/>
                <a:gd name="connsiteY44" fmla="*/ 13654 h 1393419"/>
                <a:gd name="connsiteX45" fmla="*/ 1187355 w 1514901"/>
                <a:gd name="connsiteY45" fmla="*/ 6 h 1393419"/>
                <a:gd name="connsiteX0" fmla="*/ 1187355 w 1514901"/>
                <a:gd name="connsiteY0" fmla="*/ 6 h 1413400"/>
                <a:gd name="connsiteX1" fmla="*/ 1091821 w 1514901"/>
                <a:gd name="connsiteY1" fmla="*/ 13654 h 1413400"/>
                <a:gd name="connsiteX2" fmla="*/ 1078173 w 1514901"/>
                <a:gd name="connsiteY2" fmla="*/ 54597 h 1413400"/>
                <a:gd name="connsiteX3" fmla="*/ 1064525 w 1514901"/>
                <a:gd name="connsiteY3" fmla="*/ 109189 h 1413400"/>
                <a:gd name="connsiteX4" fmla="*/ 914400 w 1514901"/>
                <a:gd name="connsiteY4" fmla="*/ 150132 h 1413400"/>
                <a:gd name="connsiteX5" fmla="*/ 859809 w 1514901"/>
                <a:gd name="connsiteY5" fmla="*/ 232018 h 1413400"/>
                <a:gd name="connsiteX6" fmla="*/ 777922 w 1514901"/>
                <a:gd name="connsiteY6" fmla="*/ 259314 h 1413400"/>
                <a:gd name="connsiteX7" fmla="*/ 736979 w 1514901"/>
                <a:gd name="connsiteY7" fmla="*/ 272962 h 1413400"/>
                <a:gd name="connsiteX8" fmla="*/ 696036 w 1514901"/>
                <a:gd name="connsiteY8" fmla="*/ 300257 h 1413400"/>
                <a:gd name="connsiteX9" fmla="*/ 682388 w 1514901"/>
                <a:gd name="connsiteY9" fmla="*/ 341200 h 1413400"/>
                <a:gd name="connsiteX10" fmla="*/ 450376 w 1514901"/>
                <a:gd name="connsiteY10" fmla="*/ 545917 h 1413400"/>
                <a:gd name="connsiteX11" fmla="*/ 368489 w 1514901"/>
                <a:gd name="connsiteY11" fmla="*/ 573212 h 1413400"/>
                <a:gd name="connsiteX12" fmla="*/ 327546 w 1514901"/>
                <a:gd name="connsiteY12" fmla="*/ 586860 h 1413400"/>
                <a:gd name="connsiteX13" fmla="*/ 259307 w 1514901"/>
                <a:gd name="connsiteY13" fmla="*/ 668747 h 1413400"/>
                <a:gd name="connsiteX14" fmla="*/ 245660 w 1514901"/>
                <a:gd name="connsiteY14" fmla="*/ 709690 h 1413400"/>
                <a:gd name="connsiteX15" fmla="*/ 204716 w 1514901"/>
                <a:gd name="connsiteY15" fmla="*/ 723338 h 1413400"/>
                <a:gd name="connsiteX16" fmla="*/ 191069 w 1514901"/>
                <a:gd name="connsiteY16" fmla="*/ 859815 h 1413400"/>
                <a:gd name="connsiteX17" fmla="*/ 150125 w 1514901"/>
                <a:gd name="connsiteY17" fmla="*/ 887111 h 1413400"/>
                <a:gd name="connsiteX18" fmla="*/ 68239 w 1514901"/>
                <a:gd name="connsiteY18" fmla="*/ 928054 h 1413400"/>
                <a:gd name="connsiteX19" fmla="*/ 54591 w 1514901"/>
                <a:gd name="connsiteY19" fmla="*/ 968997 h 1413400"/>
                <a:gd name="connsiteX20" fmla="*/ 27295 w 1514901"/>
                <a:gd name="connsiteY20" fmla="*/ 1064532 h 1413400"/>
                <a:gd name="connsiteX21" fmla="*/ 0 w 1514901"/>
                <a:gd name="connsiteY21" fmla="*/ 1105475 h 1413400"/>
                <a:gd name="connsiteX22" fmla="*/ 40943 w 1514901"/>
                <a:gd name="connsiteY22" fmla="*/ 1132771 h 1413400"/>
                <a:gd name="connsiteX23" fmla="*/ 81886 w 1514901"/>
                <a:gd name="connsiteY23" fmla="*/ 1255600 h 1413400"/>
                <a:gd name="connsiteX24" fmla="*/ 122830 w 1514901"/>
                <a:gd name="connsiteY24" fmla="*/ 1269248 h 1413400"/>
                <a:gd name="connsiteX25" fmla="*/ 232012 w 1514901"/>
                <a:gd name="connsiteY25" fmla="*/ 1255600 h 1413400"/>
                <a:gd name="connsiteX26" fmla="*/ 272955 w 1514901"/>
                <a:gd name="connsiteY26" fmla="*/ 1241953 h 1413400"/>
                <a:gd name="connsiteX27" fmla="*/ 368489 w 1514901"/>
                <a:gd name="connsiteY27" fmla="*/ 1255600 h 1413400"/>
                <a:gd name="connsiteX28" fmla="*/ 573206 w 1514901"/>
                <a:gd name="connsiteY28" fmla="*/ 1296544 h 1413400"/>
                <a:gd name="connsiteX29" fmla="*/ 627797 w 1514901"/>
                <a:gd name="connsiteY29" fmla="*/ 1310192 h 1413400"/>
                <a:gd name="connsiteX30" fmla="*/ 668740 w 1514901"/>
                <a:gd name="connsiteY30" fmla="*/ 1337487 h 1413400"/>
                <a:gd name="connsiteX31" fmla="*/ 750627 w 1514901"/>
                <a:gd name="connsiteY31" fmla="*/ 1351135 h 1413400"/>
                <a:gd name="connsiteX32" fmla="*/ 805218 w 1514901"/>
                <a:gd name="connsiteY32" fmla="*/ 1364783 h 1413400"/>
                <a:gd name="connsiteX33" fmla="*/ 887104 w 1514901"/>
                <a:gd name="connsiteY33" fmla="*/ 1378430 h 1413400"/>
                <a:gd name="connsiteX34" fmla="*/ 805205 w 1514901"/>
                <a:gd name="connsiteY34" fmla="*/ 909913 h 1413400"/>
                <a:gd name="connsiteX35" fmla="*/ 1097134 w 1514901"/>
                <a:gd name="connsiteY35" fmla="*/ 567732 h 1413400"/>
                <a:gd name="connsiteX36" fmla="*/ 1446663 w 1514901"/>
                <a:gd name="connsiteY36" fmla="*/ 341200 h 1413400"/>
                <a:gd name="connsiteX37" fmla="*/ 1460310 w 1514901"/>
                <a:gd name="connsiteY37" fmla="*/ 300257 h 1413400"/>
                <a:gd name="connsiteX38" fmla="*/ 1514901 w 1514901"/>
                <a:gd name="connsiteY38" fmla="*/ 218371 h 1413400"/>
                <a:gd name="connsiteX39" fmla="*/ 1473958 w 1514901"/>
                <a:gd name="connsiteY39" fmla="*/ 191075 h 1413400"/>
                <a:gd name="connsiteX40" fmla="*/ 1433015 w 1514901"/>
                <a:gd name="connsiteY40" fmla="*/ 177427 h 1413400"/>
                <a:gd name="connsiteX41" fmla="*/ 1419367 w 1514901"/>
                <a:gd name="connsiteY41" fmla="*/ 81893 h 1413400"/>
                <a:gd name="connsiteX42" fmla="*/ 1378424 w 1514901"/>
                <a:gd name="connsiteY42" fmla="*/ 40950 h 1413400"/>
                <a:gd name="connsiteX43" fmla="*/ 1241946 w 1514901"/>
                <a:gd name="connsiteY43" fmla="*/ 13654 h 1413400"/>
                <a:gd name="connsiteX44" fmla="*/ 1187355 w 1514901"/>
                <a:gd name="connsiteY44" fmla="*/ 6 h 1413400"/>
                <a:gd name="connsiteX0" fmla="*/ 1187355 w 1514901"/>
                <a:gd name="connsiteY0" fmla="*/ 6 h 1364783"/>
                <a:gd name="connsiteX1" fmla="*/ 1091821 w 1514901"/>
                <a:gd name="connsiteY1" fmla="*/ 13654 h 1364783"/>
                <a:gd name="connsiteX2" fmla="*/ 1078173 w 1514901"/>
                <a:gd name="connsiteY2" fmla="*/ 54597 h 1364783"/>
                <a:gd name="connsiteX3" fmla="*/ 1064525 w 1514901"/>
                <a:gd name="connsiteY3" fmla="*/ 109189 h 1364783"/>
                <a:gd name="connsiteX4" fmla="*/ 914400 w 1514901"/>
                <a:gd name="connsiteY4" fmla="*/ 150132 h 1364783"/>
                <a:gd name="connsiteX5" fmla="*/ 859809 w 1514901"/>
                <a:gd name="connsiteY5" fmla="*/ 232018 h 1364783"/>
                <a:gd name="connsiteX6" fmla="*/ 777922 w 1514901"/>
                <a:gd name="connsiteY6" fmla="*/ 259314 h 1364783"/>
                <a:gd name="connsiteX7" fmla="*/ 736979 w 1514901"/>
                <a:gd name="connsiteY7" fmla="*/ 272962 h 1364783"/>
                <a:gd name="connsiteX8" fmla="*/ 696036 w 1514901"/>
                <a:gd name="connsiteY8" fmla="*/ 300257 h 1364783"/>
                <a:gd name="connsiteX9" fmla="*/ 682388 w 1514901"/>
                <a:gd name="connsiteY9" fmla="*/ 341200 h 1364783"/>
                <a:gd name="connsiteX10" fmla="*/ 450376 w 1514901"/>
                <a:gd name="connsiteY10" fmla="*/ 545917 h 1364783"/>
                <a:gd name="connsiteX11" fmla="*/ 368489 w 1514901"/>
                <a:gd name="connsiteY11" fmla="*/ 573212 h 1364783"/>
                <a:gd name="connsiteX12" fmla="*/ 327546 w 1514901"/>
                <a:gd name="connsiteY12" fmla="*/ 586860 h 1364783"/>
                <a:gd name="connsiteX13" fmla="*/ 259307 w 1514901"/>
                <a:gd name="connsiteY13" fmla="*/ 668747 h 1364783"/>
                <a:gd name="connsiteX14" fmla="*/ 245660 w 1514901"/>
                <a:gd name="connsiteY14" fmla="*/ 709690 h 1364783"/>
                <a:gd name="connsiteX15" fmla="*/ 204716 w 1514901"/>
                <a:gd name="connsiteY15" fmla="*/ 723338 h 1364783"/>
                <a:gd name="connsiteX16" fmla="*/ 191069 w 1514901"/>
                <a:gd name="connsiteY16" fmla="*/ 859815 h 1364783"/>
                <a:gd name="connsiteX17" fmla="*/ 150125 w 1514901"/>
                <a:gd name="connsiteY17" fmla="*/ 887111 h 1364783"/>
                <a:gd name="connsiteX18" fmla="*/ 68239 w 1514901"/>
                <a:gd name="connsiteY18" fmla="*/ 928054 h 1364783"/>
                <a:gd name="connsiteX19" fmla="*/ 54591 w 1514901"/>
                <a:gd name="connsiteY19" fmla="*/ 968997 h 1364783"/>
                <a:gd name="connsiteX20" fmla="*/ 27295 w 1514901"/>
                <a:gd name="connsiteY20" fmla="*/ 1064532 h 1364783"/>
                <a:gd name="connsiteX21" fmla="*/ 0 w 1514901"/>
                <a:gd name="connsiteY21" fmla="*/ 1105475 h 1364783"/>
                <a:gd name="connsiteX22" fmla="*/ 40943 w 1514901"/>
                <a:gd name="connsiteY22" fmla="*/ 1132771 h 1364783"/>
                <a:gd name="connsiteX23" fmla="*/ 81886 w 1514901"/>
                <a:gd name="connsiteY23" fmla="*/ 1255600 h 1364783"/>
                <a:gd name="connsiteX24" fmla="*/ 122830 w 1514901"/>
                <a:gd name="connsiteY24" fmla="*/ 1269248 h 1364783"/>
                <a:gd name="connsiteX25" fmla="*/ 232012 w 1514901"/>
                <a:gd name="connsiteY25" fmla="*/ 1255600 h 1364783"/>
                <a:gd name="connsiteX26" fmla="*/ 272955 w 1514901"/>
                <a:gd name="connsiteY26" fmla="*/ 1241953 h 1364783"/>
                <a:gd name="connsiteX27" fmla="*/ 368489 w 1514901"/>
                <a:gd name="connsiteY27" fmla="*/ 1255600 h 1364783"/>
                <a:gd name="connsiteX28" fmla="*/ 573206 w 1514901"/>
                <a:gd name="connsiteY28" fmla="*/ 1296544 h 1364783"/>
                <a:gd name="connsiteX29" fmla="*/ 627797 w 1514901"/>
                <a:gd name="connsiteY29" fmla="*/ 1310192 h 1364783"/>
                <a:gd name="connsiteX30" fmla="*/ 668740 w 1514901"/>
                <a:gd name="connsiteY30" fmla="*/ 1337487 h 1364783"/>
                <a:gd name="connsiteX31" fmla="*/ 750627 w 1514901"/>
                <a:gd name="connsiteY31" fmla="*/ 1351135 h 1364783"/>
                <a:gd name="connsiteX32" fmla="*/ 805218 w 1514901"/>
                <a:gd name="connsiteY32" fmla="*/ 1364783 h 1364783"/>
                <a:gd name="connsiteX33" fmla="*/ 805205 w 1514901"/>
                <a:gd name="connsiteY33" fmla="*/ 909913 h 1364783"/>
                <a:gd name="connsiteX34" fmla="*/ 1097134 w 1514901"/>
                <a:gd name="connsiteY34" fmla="*/ 567732 h 1364783"/>
                <a:gd name="connsiteX35" fmla="*/ 1446663 w 1514901"/>
                <a:gd name="connsiteY35" fmla="*/ 341200 h 1364783"/>
                <a:gd name="connsiteX36" fmla="*/ 1460310 w 1514901"/>
                <a:gd name="connsiteY36" fmla="*/ 300257 h 1364783"/>
                <a:gd name="connsiteX37" fmla="*/ 1514901 w 1514901"/>
                <a:gd name="connsiteY37" fmla="*/ 218371 h 1364783"/>
                <a:gd name="connsiteX38" fmla="*/ 1473958 w 1514901"/>
                <a:gd name="connsiteY38" fmla="*/ 191075 h 1364783"/>
                <a:gd name="connsiteX39" fmla="*/ 1433015 w 1514901"/>
                <a:gd name="connsiteY39" fmla="*/ 177427 h 1364783"/>
                <a:gd name="connsiteX40" fmla="*/ 1419367 w 1514901"/>
                <a:gd name="connsiteY40" fmla="*/ 81893 h 1364783"/>
                <a:gd name="connsiteX41" fmla="*/ 1378424 w 1514901"/>
                <a:gd name="connsiteY41" fmla="*/ 40950 h 1364783"/>
                <a:gd name="connsiteX42" fmla="*/ 1241946 w 1514901"/>
                <a:gd name="connsiteY42" fmla="*/ 13654 h 1364783"/>
                <a:gd name="connsiteX43" fmla="*/ 1187355 w 1514901"/>
                <a:gd name="connsiteY43" fmla="*/ 6 h 1364783"/>
                <a:gd name="connsiteX0" fmla="*/ 1187355 w 1514901"/>
                <a:gd name="connsiteY0" fmla="*/ 6 h 1381309"/>
                <a:gd name="connsiteX1" fmla="*/ 1091821 w 1514901"/>
                <a:gd name="connsiteY1" fmla="*/ 13654 h 1381309"/>
                <a:gd name="connsiteX2" fmla="*/ 1078173 w 1514901"/>
                <a:gd name="connsiteY2" fmla="*/ 54597 h 1381309"/>
                <a:gd name="connsiteX3" fmla="*/ 1064525 w 1514901"/>
                <a:gd name="connsiteY3" fmla="*/ 109189 h 1381309"/>
                <a:gd name="connsiteX4" fmla="*/ 914400 w 1514901"/>
                <a:gd name="connsiteY4" fmla="*/ 150132 h 1381309"/>
                <a:gd name="connsiteX5" fmla="*/ 859809 w 1514901"/>
                <a:gd name="connsiteY5" fmla="*/ 232018 h 1381309"/>
                <a:gd name="connsiteX6" fmla="*/ 777922 w 1514901"/>
                <a:gd name="connsiteY6" fmla="*/ 259314 h 1381309"/>
                <a:gd name="connsiteX7" fmla="*/ 736979 w 1514901"/>
                <a:gd name="connsiteY7" fmla="*/ 272962 h 1381309"/>
                <a:gd name="connsiteX8" fmla="*/ 696036 w 1514901"/>
                <a:gd name="connsiteY8" fmla="*/ 300257 h 1381309"/>
                <a:gd name="connsiteX9" fmla="*/ 682388 w 1514901"/>
                <a:gd name="connsiteY9" fmla="*/ 341200 h 1381309"/>
                <a:gd name="connsiteX10" fmla="*/ 450376 w 1514901"/>
                <a:gd name="connsiteY10" fmla="*/ 545917 h 1381309"/>
                <a:gd name="connsiteX11" fmla="*/ 368489 w 1514901"/>
                <a:gd name="connsiteY11" fmla="*/ 573212 h 1381309"/>
                <a:gd name="connsiteX12" fmla="*/ 327546 w 1514901"/>
                <a:gd name="connsiteY12" fmla="*/ 586860 h 1381309"/>
                <a:gd name="connsiteX13" fmla="*/ 259307 w 1514901"/>
                <a:gd name="connsiteY13" fmla="*/ 668747 h 1381309"/>
                <a:gd name="connsiteX14" fmla="*/ 245660 w 1514901"/>
                <a:gd name="connsiteY14" fmla="*/ 709690 h 1381309"/>
                <a:gd name="connsiteX15" fmla="*/ 204716 w 1514901"/>
                <a:gd name="connsiteY15" fmla="*/ 723338 h 1381309"/>
                <a:gd name="connsiteX16" fmla="*/ 191069 w 1514901"/>
                <a:gd name="connsiteY16" fmla="*/ 859815 h 1381309"/>
                <a:gd name="connsiteX17" fmla="*/ 150125 w 1514901"/>
                <a:gd name="connsiteY17" fmla="*/ 887111 h 1381309"/>
                <a:gd name="connsiteX18" fmla="*/ 68239 w 1514901"/>
                <a:gd name="connsiteY18" fmla="*/ 928054 h 1381309"/>
                <a:gd name="connsiteX19" fmla="*/ 54591 w 1514901"/>
                <a:gd name="connsiteY19" fmla="*/ 968997 h 1381309"/>
                <a:gd name="connsiteX20" fmla="*/ 27295 w 1514901"/>
                <a:gd name="connsiteY20" fmla="*/ 1064532 h 1381309"/>
                <a:gd name="connsiteX21" fmla="*/ 0 w 1514901"/>
                <a:gd name="connsiteY21" fmla="*/ 1105475 h 1381309"/>
                <a:gd name="connsiteX22" fmla="*/ 40943 w 1514901"/>
                <a:gd name="connsiteY22" fmla="*/ 1132771 h 1381309"/>
                <a:gd name="connsiteX23" fmla="*/ 81886 w 1514901"/>
                <a:gd name="connsiteY23" fmla="*/ 1255600 h 1381309"/>
                <a:gd name="connsiteX24" fmla="*/ 122830 w 1514901"/>
                <a:gd name="connsiteY24" fmla="*/ 1269248 h 1381309"/>
                <a:gd name="connsiteX25" fmla="*/ 232012 w 1514901"/>
                <a:gd name="connsiteY25" fmla="*/ 1255600 h 1381309"/>
                <a:gd name="connsiteX26" fmla="*/ 272955 w 1514901"/>
                <a:gd name="connsiteY26" fmla="*/ 1241953 h 1381309"/>
                <a:gd name="connsiteX27" fmla="*/ 368489 w 1514901"/>
                <a:gd name="connsiteY27" fmla="*/ 1255600 h 1381309"/>
                <a:gd name="connsiteX28" fmla="*/ 573206 w 1514901"/>
                <a:gd name="connsiteY28" fmla="*/ 1296544 h 1381309"/>
                <a:gd name="connsiteX29" fmla="*/ 627797 w 1514901"/>
                <a:gd name="connsiteY29" fmla="*/ 1310192 h 1381309"/>
                <a:gd name="connsiteX30" fmla="*/ 668740 w 1514901"/>
                <a:gd name="connsiteY30" fmla="*/ 1337487 h 1381309"/>
                <a:gd name="connsiteX31" fmla="*/ 750627 w 1514901"/>
                <a:gd name="connsiteY31" fmla="*/ 1351135 h 1381309"/>
                <a:gd name="connsiteX32" fmla="*/ 805205 w 1514901"/>
                <a:gd name="connsiteY32" fmla="*/ 909913 h 1381309"/>
                <a:gd name="connsiteX33" fmla="*/ 1097134 w 1514901"/>
                <a:gd name="connsiteY33" fmla="*/ 567732 h 1381309"/>
                <a:gd name="connsiteX34" fmla="*/ 1446663 w 1514901"/>
                <a:gd name="connsiteY34" fmla="*/ 341200 h 1381309"/>
                <a:gd name="connsiteX35" fmla="*/ 1460310 w 1514901"/>
                <a:gd name="connsiteY35" fmla="*/ 300257 h 1381309"/>
                <a:gd name="connsiteX36" fmla="*/ 1514901 w 1514901"/>
                <a:gd name="connsiteY36" fmla="*/ 218371 h 1381309"/>
                <a:gd name="connsiteX37" fmla="*/ 1473958 w 1514901"/>
                <a:gd name="connsiteY37" fmla="*/ 191075 h 1381309"/>
                <a:gd name="connsiteX38" fmla="*/ 1433015 w 1514901"/>
                <a:gd name="connsiteY38" fmla="*/ 177427 h 1381309"/>
                <a:gd name="connsiteX39" fmla="*/ 1419367 w 1514901"/>
                <a:gd name="connsiteY39" fmla="*/ 81893 h 1381309"/>
                <a:gd name="connsiteX40" fmla="*/ 1378424 w 1514901"/>
                <a:gd name="connsiteY40" fmla="*/ 40950 h 1381309"/>
                <a:gd name="connsiteX41" fmla="*/ 1241946 w 1514901"/>
                <a:gd name="connsiteY41" fmla="*/ 13654 h 1381309"/>
                <a:gd name="connsiteX42" fmla="*/ 1187355 w 1514901"/>
                <a:gd name="connsiteY42" fmla="*/ 6 h 1381309"/>
                <a:gd name="connsiteX0" fmla="*/ 1187355 w 1514901"/>
                <a:gd name="connsiteY0" fmla="*/ 6 h 1362422"/>
                <a:gd name="connsiteX1" fmla="*/ 1091821 w 1514901"/>
                <a:gd name="connsiteY1" fmla="*/ 13654 h 1362422"/>
                <a:gd name="connsiteX2" fmla="*/ 1078173 w 1514901"/>
                <a:gd name="connsiteY2" fmla="*/ 54597 h 1362422"/>
                <a:gd name="connsiteX3" fmla="*/ 1064525 w 1514901"/>
                <a:gd name="connsiteY3" fmla="*/ 109189 h 1362422"/>
                <a:gd name="connsiteX4" fmla="*/ 914400 w 1514901"/>
                <a:gd name="connsiteY4" fmla="*/ 150132 h 1362422"/>
                <a:gd name="connsiteX5" fmla="*/ 859809 w 1514901"/>
                <a:gd name="connsiteY5" fmla="*/ 232018 h 1362422"/>
                <a:gd name="connsiteX6" fmla="*/ 777922 w 1514901"/>
                <a:gd name="connsiteY6" fmla="*/ 259314 h 1362422"/>
                <a:gd name="connsiteX7" fmla="*/ 736979 w 1514901"/>
                <a:gd name="connsiteY7" fmla="*/ 272962 h 1362422"/>
                <a:gd name="connsiteX8" fmla="*/ 696036 w 1514901"/>
                <a:gd name="connsiteY8" fmla="*/ 300257 h 1362422"/>
                <a:gd name="connsiteX9" fmla="*/ 682388 w 1514901"/>
                <a:gd name="connsiteY9" fmla="*/ 341200 h 1362422"/>
                <a:gd name="connsiteX10" fmla="*/ 450376 w 1514901"/>
                <a:gd name="connsiteY10" fmla="*/ 545917 h 1362422"/>
                <a:gd name="connsiteX11" fmla="*/ 368489 w 1514901"/>
                <a:gd name="connsiteY11" fmla="*/ 573212 h 1362422"/>
                <a:gd name="connsiteX12" fmla="*/ 327546 w 1514901"/>
                <a:gd name="connsiteY12" fmla="*/ 586860 h 1362422"/>
                <a:gd name="connsiteX13" fmla="*/ 259307 w 1514901"/>
                <a:gd name="connsiteY13" fmla="*/ 668747 h 1362422"/>
                <a:gd name="connsiteX14" fmla="*/ 245660 w 1514901"/>
                <a:gd name="connsiteY14" fmla="*/ 709690 h 1362422"/>
                <a:gd name="connsiteX15" fmla="*/ 204716 w 1514901"/>
                <a:gd name="connsiteY15" fmla="*/ 723338 h 1362422"/>
                <a:gd name="connsiteX16" fmla="*/ 191069 w 1514901"/>
                <a:gd name="connsiteY16" fmla="*/ 859815 h 1362422"/>
                <a:gd name="connsiteX17" fmla="*/ 150125 w 1514901"/>
                <a:gd name="connsiteY17" fmla="*/ 887111 h 1362422"/>
                <a:gd name="connsiteX18" fmla="*/ 68239 w 1514901"/>
                <a:gd name="connsiteY18" fmla="*/ 928054 h 1362422"/>
                <a:gd name="connsiteX19" fmla="*/ 54591 w 1514901"/>
                <a:gd name="connsiteY19" fmla="*/ 968997 h 1362422"/>
                <a:gd name="connsiteX20" fmla="*/ 27295 w 1514901"/>
                <a:gd name="connsiteY20" fmla="*/ 1064532 h 1362422"/>
                <a:gd name="connsiteX21" fmla="*/ 0 w 1514901"/>
                <a:gd name="connsiteY21" fmla="*/ 1105475 h 1362422"/>
                <a:gd name="connsiteX22" fmla="*/ 40943 w 1514901"/>
                <a:gd name="connsiteY22" fmla="*/ 1132771 h 1362422"/>
                <a:gd name="connsiteX23" fmla="*/ 81886 w 1514901"/>
                <a:gd name="connsiteY23" fmla="*/ 1255600 h 1362422"/>
                <a:gd name="connsiteX24" fmla="*/ 122830 w 1514901"/>
                <a:gd name="connsiteY24" fmla="*/ 1269248 h 1362422"/>
                <a:gd name="connsiteX25" fmla="*/ 232012 w 1514901"/>
                <a:gd name="connsiteY25" fmla="*/ 1255600 h 1362422"/>
                <a:gd name="connsiteX26" fmla="*/ 272955 w 1514901"/>
                <a:gd name="connsiteY26" fmla="*/ 1241953 h 1362422"/>
                <a:gd name="connsiteX27" fmla="*/ 368489 w 1514901"/>
                <a:gd name="connsiteY27" fmla="*/ 1255600 h 1362422"/>
                <a:gd name="connsiteX28" fmla="*/ 573206 w 1514901"/>
                <a:gd name="connsiteY28" fmla="*/ 1296544 h 1362422"/>
                <a:gd name="connsiteX29" fmla="*/ 627797 w 1514901"/>
                <a:gd name="connsiteY29" fmla="*/ 1310192 h 1362422"/>
                <a:gd name="connsiteX30" fmla="*/ 668740 w 1514901"/>
                <a:gd name="connsiteY30" fmla="*/ 1337487 h 1362422"/>
                <a:gd name="connsiteX31" fmla="*/ 805205 w 1514901"/>
                <a:gd name="connsiteY31" fmla="*/ 909913 h 1362422"/>
                <a:gd name="connsiteX32" fmla="*/ 1097134 w 1514901"/>
                <a:gd name="connsiteY32" fmla="*/ 567732 h 1362422"/>
                <a:gd name="connsiteX33" fmla="*/ 1446663 w 1514901"/>
                <a:gd name="connsiteY33" fmla="*/ 341200 h 1362422"/>
                <a:gd name="connsiteX34" fmla="*/ 1460310 w 1514901"/>
                <a:gd name="connsiteY34" fmla="*/ 300257 h 1362422"/>
                <a:gd name="connsiteX35" fmla="*/ 1514901 w 1514901"/>
                <a:gd name="connsiteY35" fmla="*/ 218371 h 1362422"/>
                <a:gd name="connsiteX36" fmla="*/ 1473958 w 1514901"/>
                <a:gd name="connsiteY36" fmla="*/ 191075 h 1362422"/>
                <a:gd name="connsiteX37" fmla="*/ 1433015 w 1514901"/>
                <a:gd name="connsiteY37" fmla="*/ 177427 h 1362422"/>
                <a:gd name="connsiteX38" fmla="*/ 1419367 w 1514901"/>
                <a:gd name="connsiteY38" fmla="*/ 81893 h 1362422"/>
                <a:gd name="connsiteX39" fmla="*/ 1378424 w 1514901"/>
                <a:gd name="connsiteY39" fmla="*/ 40950 h 1362422"/>
                <a:gd name="connsiteX40" fmla="*/ 1241946 w 1514901"/>
                <a:gd name="connsiteY40" fmla="*/ 13654 h 1362422"/>
                <a:gd name="connsiteX41" fmla="*/ 1187355 w 1514901"/>
                <a:gd name="connsiteY41" fmla="*/ 6 h 1362422"/>
                <a:gd name="connsiteX0" fmla="*/ 1187355 w 1514901"/>
                <a:gd name="connsiteY0" fmla="*/ 6 h 1336521"/>
                <a:gd name="connsiteX1" fmla="*/ 1091821 w 1514901"/>
                <a:gd name="connsiteY1" fmla="*/ 13654 h 1336521"/>
                <a:gd name="connsiteX2" fmla="*/ 1078173 w 1514901"/>
                <a:gd name="connsiteY2" fmla="*/ 54597 h 1336521"/>
                <a:gd name="connsiteX3" fmla="*/ 1064525 w 1514901"/>
                <a:gd name="connsiteY3" fmla="*/ 109189 h 1336521"/>
                <a:gd name="connsiteX4" fmla="*/ 914400 w 1514901"/>
                <a:gd name="connsiteY4" fmla="*/ 150132 h 1336521"/>
                <a:gd name="connsiteX5" fmla="*/ 859809 w 1514901"/>
                <a:gd name="connsiteY5" fmla="*/ 232018 h 1336521"/>
                <a:gd name="connsiteX6" fmla="*/ 777922 w 1514901"/>
                <a:gd name="connsiteY6" fmla="*/ 259314 h 1336521"/>
                <a:gd name="connsiteX7" fmla="*/ 736979 w 1514901"/>
                <a:gd name="connsiteY7" fmla="*/ 272962 h 1336521"/>
                <a:gd name="connsiteX8" fmla="*/ 696036 w 1514901"/>
                <a:gd name="connsiteY8" fmla="*/ 300257 h 1336521"/>
                <a:gd name="connsiteX9" fmla="*/ 682388 w 1514901"/>
                <a:gd name="connsiteY9" fmla="*/ 341200 h 1336521"/>
                <a:gd name="connsiteX10" fmla="*/ 450376 w 1514901"/>
                <a:gd name="connsiteY10" fmla="*/ 545917 h 1336521"/>
                <a:gd name="connsiteX11" fmla="*/ 368489 w 1514901"/>
                <a:gd name="connsiteY11" fmla="*/ 573212 h 1336521"/>
                <a:gd name="connsiteX12" fmla="*/ 327546 w 1514901"/>
                <a:gd name="connsiteY12" fmla="*/ 586860 h 1336521"/>
                <a:gd name="connsiteX13" fmla="*/ 259307 w 1514901"/>
                <a:gd name="connsiteY13" fmla="*/ 668747 h 1336521"/>
                <a:gd name="connsiteX14" fmla="*/ 245660 w 1514901"/>
                <a:gd name="connsiteY14" fmla="*/ 709690 h 1336521"/>
                <a:gd name="connsiteX15" fmla="*/ 204716 w 1514901"/>
                <a:gd name="connsiteY15" fmla="*/ 723338 h 1336521"/>
                <a:gd name="connsiteX16" fmla="*/ 191069 w 1514901"/>
                <a:gd name="connsiteY16" fmla="*/ 859815 h 1336521"/>
                <a:gd name="connsiteX17" fmla="*/ 150125 w 1514901"/>
                <a:gd name="connsiteY17" fmla="*/ 887111 h 1336521"/>
                <a:gd name="connsiteX18" fmla="*/ 68239 w 1514901"/>
                <a:gd name="connsiteY18" fmla="*/ 928054 h 1336521"/>
                <a:gd name="connsiteX19" fmla="*/ 54591 w 1514901"/>
                <a:gd name="connsiteY19" fmla="*/ 968997 h 1336521"/>
                <a:gd name="connsiteX20" fmla="*/ 27295 w 1514901"/>
                <a:gd name="connsiteY20" fmla="*/ 1064532 h 1336521"/>
                <a:gd name="connsiteX21" fmla="*/ 0 w 1514901"/>
                <a:gd name="connsiteY21" fmla="*/ 1105475 h 1336521"/>
                <a:gd name="connsiteX22" fmla="*/ 40943 w 1514901"/>
                <a:gd name="connsiteY22" fmla="*/ 1132771 h 1336521"/>
                <a:gd name="connsiteX23" fmla="*/ 81886 w 1514901"/>
                <a:gd name="connsiteY23" fmla="*/ 1255600 h 1336521"/>
                <a:gd name="connsiteX24" fmla="*/ 122830 w 1514901"/>
                <a:gd name="connsiteY24" fmla="*/ 1269248 h 1336521"/>
                <a:gd name="connsiteX25" fmla="*/ 232012 w 1514901"/>
                <a:gd name="connsiteY25" fmla="*/ 1255600 h 1336521"/>
                <a:gd name="connsiteX26" fmla="*/ 272955 w 1514901"/>
                <a:gd name="connsiteY26" fmla="*/ 1241953 h 1336521"/>
                <a:gd name="connsiteX27" fmla="*/ 368489 w 1514901"/>
                <a:gd name="connsiteY27" fmla="*/ 1255600 h 1336521"/>
                <a:gd name="connsiteX28" fmla="*/ 573206 w 1514901"/>
                <a:gd name="connsiteY28" fmla="*/ 1296544 h 1336521"/>
                <a:gd name="connsiteX29" fmla="*/ 627797 w 1514901"/>
                <a:gd name="connsiteY29" fmla="*/ 1310192 h 1336521"/>
                <a:gd name="connsiteX30" fmla="*/ 805205 w 1514901"/>
                <a:gd name="connsiteY30" fmla="*/ 909913 h 1336521"/>
                <a:gd name="connsiteX31" fmla="*/ 1097134 w 1514901"/>
                <a:gd name="connsiteY31" fmla="*/ 567732 h 1336521"/>
                <a:gd name="connsiteX32" fmla="*/ 1446663 w 1514901"/>
                <a:gd name="connsiteY32" fmla="*/ 341200 h 1336521"/>
                <a:gd name="connsiteX33" fmla="*/ 1460310 w 1514901"/>
                <a:gd name="connsiteY33" fmla="*/ 300257 h 1336521"/>
                <a:gd name="connsiteX34" fmla="*/ 1514901 w 1514901"/>
                <a:gd name="connsiteY34" fmla="*/ 218371 h 1336521"/>
                <a:gd name="connsiteX35" fmla="*/ 1473958 w 1514901"/>
                <a:gd name="connsiteY35" fmla="*/ 191075 h 1336521"/>
                <a:gd name="connsiteX36" fmla="*/ 1433015 w 1514901"/>
                <a:gd name="connsiteY36" fmla="*/ 177427 h 1336521"/>
                <a:gd name="connsiteX37" fmla="*/ 1419367 w 1514901"/>
                <a:gd name="connsiteY37" fmla="*/ 81893 h 1336521"/>
                <a:gd name="connsiteX38" fmla="*/ 1378424 w 1514901"/>
                <a:gd name="connsiteY38" fmla="*/ 40950 h 1336521"/>
                <a:gd name="connsiteX39" fmla="*/ 1241946 w 1514901"/>
                <a:gd name="connsiteY39" fmla="*/ 13654 h 1336521"/>
                <a:gd name="connsiteX40" fmla="*/ 1187355 w 1514901"/>
                <a:gd name="connsiteY40" fmla="*/ 6 h 1336521"/>
                <a:gd name="connsiteX0" fmla="*/ 1187355 w 1514901"/>
                <a:gd name="connsiteY0" fmla="*/ 6 h 1296544"/>
                <a:gd name="connsiteX1" fmla="*/ 1091821 w 1514901"/>
                <a:gd name="connsiteY1" fmla="*/ 13654 h 1296544"/>
                <a:gd name="connsiteX2" fmla="*/ 1078173 w 1514901"/>
                <a:gd name="connsiteY2" fmla="*/ 54597 h 1296544"/>
                <a:gd name="connsiteX3" fmla="*/ 1064525 w 1514901"/>
                <a:gd name="connsiteY3" fmla="*/ 109189 h 1296544"/>
                <a:gd name="connsiteX4" fmla="*/ 914400 w 1514901"/>
                <a:gd name="connsiteY4" fmla="*/ 150132 h 1296544"/>
                <a:gd name="connsiteX5" fmla="*/ 859809 w 1514901"/>
                <a:gd name="connsiteY5" fmla="*/ 232018 h 1296544"/>
                <a:gd name="connsiteX6" fmla="*/ 777922 w 1514901"/>
                <a:gd name="connsiteY6" fmla="*/ 259314 h 1296544"/>
                <a:gd name="connsiteX7" fmla="*/ 736979 w 1514901"/>
                <a:gd name="connsiteY7" fmla="*/ 272962 h 1296544"/>
                <a:gd name="connsiteX8" fmla="*/ 696036 w 1514901"/>
                <a:gd name="connsiteY8" fmla="*/ 300257 h 1296544"/>
                <a:gd name="connsiteX9" fmla="*/ 682388 w 1514901"/>
                <a:gd name="connsiteY9" fmla="*/ 341200 h 1296544"/>
                <a:gd name="connsiteX10" fmla="*/ 450376 w 1514901"/>
                <a:gd name="connsiteY10" fmla="*/ 545917 h 1296544"/>
                <a:gd name="connsiteX11" fmla="*/ 368489 w 1514901"/>
                <a:gd name="connsiteY11" fmla="*/ 573212 h 1296544"/>
                <a:gd name="connsiteX12" fmla="*/ 327546 w 1514901"/>
                <a:gd name="connsiteY12" fmla="*/ 586860 h 1296544"/>
                <a:gd name="connsiteX13" fmla="*/ 259307 w 1514901"/>
                <a:gd name="connsiteY13" fmla="*/ 668747 h 1296544"/>
                <a:gd name="connsiteX14" fmla="*/ 245660 w 1514901"/>
                <a:gd name="connsiteY14" fmla="*/ 709690 h 1296544"/>
                <a:gd name="connsiteX15" fmla="*/ 204716 w 1514901"/>
                <a:gd name="connsiteY15" fmla="*/ 723338 h 1296544"/>
                <a:gd name="connsiteX16" fmla="*/ 191069 w 1514901"/>
                <a:gd name="connsiteY16" fmla="*/ 859815 h 1296544"/>
                <a:gd name="connsiteX17" fmla="*/ 150125 w 1514901"/>
                <a:gd name="connsiteY17" fmla="*/ 887111 h 1296544"/>
                <a:gd name="connsiteX18" fmla="*/ 68239 w 1514901"/>
                <a:gd name="connsiteY18" fmla="*/ 928054 h 1296544"/>
                <a:gd name="connsiteX19" fmla="*/ 54591 w 1514901"/>
                <a:gd name="connsiteY19" fmla="*/ 968997 h 1296544"/>
                <a:gd name="connsiteX20" fmla="*/ 27295 w 1514901"/>
                <a:gd name="connsiteY20" fmla="*/ 1064532 h 1296544"/>
                <a:gd name="connsiteX21" fmla="*/ 0 w 1514901"/>
                <a:gd name="connsiteY21" fmla="*/ 1105475 h 1296544"/>
                <a:gd name="connsiteX22" fmla="*/ 40943 w 1514901"/>
                <a:gd name="connsiteY22" fmla="*/ 1132771 h 1296544"/>
                <a:gd name="connsiteX23" fmla="*/ 81886 w 1514901"/>
                <a:gd name="connsiteY23" fmla="*/ 1255600 h 1296544"/>
                <a:gd name="connsiteX24" fmla="*/ 122830 w 1514901"/>
                <a:gd name="connsiteY24" fmla="*/ 1269248 h 1296544"/>
                <a:gd name="connsiteX25" fmla="*/ 232012 w 1514901"/>
                <a:gd name="connsiteY25" fmla="*/ 1255600 h 1296544"/>
                <a:gd name="connsiteX26" fmla="*/ 272955 w 1514901"/>
                <a:gd name="connsiteY26" fmla="*/ 1241953 h 1296544"/>
                <a:gd name="connsiteX27" fmla="*/ 368489 w 1514901"/>
                <a:gd name="connsiteY27" fmla="*/ 1255600 h 1296544"/>
                <a:gd name="connsiteX28" fmla="*/ 573206 w 1514901"/>
                <a:gd name="connsiteY28" fmla="*/ 1296544 h 1296544"/>
                <a:gd name="connsiteX29" fmla="*/ 805205 w 1514901"/>
                <a:gd name="connsiteY29" fmla="*/ 909913 h 1296544"/>
                <a:gd name="connsiteX30" fmla="*/ 1097134 w 1514901"/>
                <a:gd name="connsiteY30" fmla="*/ 567732 h 1296544"/>
                <a:gd name="connsiteX31" fmla="*/ 1446663 w 1514901"/>
                <a:gd name="connsiteY31" fmla="*/ 341200 h 1296544"/>
                <a:gd name="connsiteX32" fmla="*/ 1460310 w 1514901"/>
                <a:gd name="connsiteY32" fmla="*/ 300257 h 1296544"/>
                <a:gd name="connsiteX33" fmla="*/ 1514901 w 1514901"/>
                <a:gd name="connsiteY33" fmla="*/ 218371 h 1296544"/>
                <a:gd name="connsiteX34" fmla="*/ 1473958 w 1514901"/>
                <a:gd name="connsiteY34" fmla="*/ 191075 h 1296544"/>
                <a:gd name="connsiteX35" fmla="*/ 1433015 w 1514901"/>
                <a:gd name="connsiteY35" fmla="*/ 177427 h 1296544"/>
                <a:gd name="connsiteX36" fmla="*/ 1419367 w 1514901"/>
                <a:gd name="connsiteY36" fmla="*/ 81893 h 1296544"/>
                <a:gd name="connsiteX37" fmla="*/ 1378424 w 1514901"/>
                <a:gd name="connsiteY37" fmla="*/ 40950 h 1296544"/>
                <a:gd name="connsiteX38" fmla="*/ 1241946 w 1514901"/>
                <a:gd name="connsiteY38" fmla="*/ 13654 h 1296544"/>
                <a:gd name="connsiteX39" fmla="*/ 1187355 w 1514901"/>
                <a:gd name="connsiteY39" fmla="*/ 6 h 1296544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682388 w 1514901"/>
                <a:gd name="connsiteY9" fmla="*/ 341200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327546 w 1514901"/>
                <a:gd name="connsiteY12" fmla="*/ 586860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150125 w 1514901"/>
                <a:gd name="connsiteY17" fmla="*/ 887111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682388 w 1514901"/>
                <a:gd name="connsiteY9" fmla="*/ 341200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327546 w 1514901"/>
                <a:gd name="connsiteY12" fmla="*/ 586860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91970 w 1514901"/>
                <a:gd name="connsiteY17" fmla="*/ 634545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682388 w 1514901"/>
                <a:gd name="connsiteY9" fmla="*/ 341200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119850 w 1514901"/>
                <a:gd name="connsiteY12" fmla="*/ 341309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91970 w 1514901"/>
                <a:gd name="connsiteY17" fmla="*/ 634545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696036 w 1514901"/>
                <a:gd name="connsiteY8" fmla="*/ 300257 h 1269248"/>
                <a:gd name="connsiteX9" fmla="*/ 150683 w 1514901"/>
                <a:gd name="connsiteY9" fmla="*/ 200885 h 1269248"/>
                <a:gd name="connsiteX10" fmla="*/ 450376 w 1514901"/>
                <a:gd name="connsiteY10" fmla="*/ 545917 h 1269248"/>
                <a:gd name="connsiteX11" fmla="*/ 368489 w 1514901"/>
                <a:gd name="connsiteY11" fmla="*/ 573212 h 1269248"/>
                <a:gd name="connsiteX12" fmla="*/ 119850 w 1514901"/>
                <a:gd name="connsiteY12" fmla="*/ 341309 h 1269248"/>
                <a:gd name="connsiteX13" fmla="*/ 259307 w 1514901"/>
                <a:gd name="connsiteY13" fmla="*/ 668747 h 1269248"/>
                <a:gd name="connsiteX14" fmla="*/ 245660 w 1514901"/>
                <a:gd name="connsiteY14" fmla="*/ 709690 h 1269248"/>
                <a:gd name="connsiteX15" fmla="*/ 204716 w 1514901"/>
                <a:gd name="connsiteY15" fmla="*/ 723338 h 1269248"/>
                <a:gd name="connsiteX16" fmla="*/ 191069 w 1514901"/>
                <a:gd name="connsiteY16" fmla="*/ 859815 h 1269248"/>
                <a:gd name="connsiteX17" fmla="*/ 91970 w 1514901"/>
                <a:gd name="connsiteY17" fmla="*/ 634545 h 1269248"/>
                <a:gd name="connsiteX18" fmla="*/ 68239 w 1514901"/>
                <a:gd name="connsiteY18" fmla="*/ 928054 h 1269248"/>
                <a:gd name="connsiteX19" fmla="*/ 54591 w 1514901"/>
                <a:gd name="connsiteY19" fmla="*/ 968997 h 1269248"/>
                <a:gd name="connsiteX20" fmla="*/ 27295 w 1514901"/>
                <a:gd name="connsiteY20" fmla="*/ 1064532 h 1269248"/>
                <a:gd name="connsiteX21" fmla="*/ 0 w 1514901"/>
                <a:gd name="connsiteY21" fmla="*/ 1105475 h 1269248"/>
                <a:gd name="connsiteX22" fmla="*/ 40943 w 1514901"/>
                <a:gd name="connsiteY22" fmla="*/ 1132771 h 1269248"/>
                <a:gd name="connsiteX23" fmla="*/ 81886 w 1514901"/>
                <a:gd name="connsiteY23" fmla="*/ 1255600 h 1269248"/>
                <a:gd name="connsiteX24" fmla="*/ 122830 w 1514901"/>
                <a:gd name="connsiteY24" fmla="*/ 1269248 h 1269248"/>
                <a:gd name="connsiteX25" fmla="*/ 232012 w 1514901"/>
                <a:gd name="connsiteY25" fmla="*/ 1255600 h 1269248"/>
                <a:gd name="connsiteX26" fmla="*/ 272955 w 1514901"/>
                <a:gd name="connsiteY26" fmla="*/ 1241953 h 1269248"/>
                <a:gd name="connsiteX27" fmla="*/ 368489 w 1514901"/>
                <a:gd name="connsiteY27" fmla="*/ 1255600 h 1269248"/>
                <a:gd name="connsiteX28" fmla="*/ 805205 w 1514901"/>
                <a:gd name="connsiteY28" fmla="*/ 909913 h 1269248"/>
                <a:gd name="connsiteX29" fmla="*/ 1097134 w 1514901"/>
                <a:gd name="connsiteY29" fmla="*/ 567732 h 1269248"/>
                <a:gd name="connsiteX30" fmla="*/ 1446663 w 1514901"/>
                <a:gd name="connsiteY30" fmla="*/ 341200 h 1269248"/>
                <a:gd name="connsiteX31" fmla="*/ 1460310 w 1514901"/>
                <a:gd name="connsiteY31" fmla="*/ 300257 h 1269248"/>
                <a:gd name="connsiteX32" fmla="*/ 1514901 w 1514901"/>
                <a:gd name="connsiteY32" fmla="*/ 218371 h 1269248"/>
                <a:gd name="connsiteX33" fmla="*/ 1473958 w 1514901"/>
                <a:gd name="connsiteY33" fmla="*/ 191075 h 1269248"/>
                <a:gd name="connsiteX34" fmla="*/ 1433015 w 1514901"/>
                <a:gd name="connsiteY34" fmla="*/ 177427 h 1269248"/>
                <a:gd name="connsiteX35" fmla="*/ 1419367 w 1514901"/>
                <a:gd name="connsiteY35" fmla="*/ 81893 h 1269248"/>
                <a:gd name="connsiteX36" fmla="*/ 1378424 w 1514901"/>
                <a:gd name="connsiteY36" fmla="*/ 40950 h 1269248"/>
                <a:gd name="connsiteX37" fmla="*/ 1241946 w 1514901"/>
                <a:gd name="connsiteY37" fmla="*/ 13654 h 1269248"/>
                <a:gd name="connsiteX38" fmla="*/ 1187355 w 1514901"/>
                <a:gd name="connsiteY38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736979 w 1514901"/>
                <a:gd name="connsiteY7" fmla="*/ 272962 h 1269248"/>
                <a:gd name="connsiteX8" fmla="*/ 150683 w 1514901"/>
                <a:gd name="connsiteY8" fmla="*/ 200885 h 1269248"/>
                <a:gd name="connsiteX9" fmla="*/ 450376 w 1514901"/>
                <a:gd name="connsiteY9" fmla="*/ 545917 h 1269248"/>
                <a:gd name="connsiteX10" fmla="*/ 368489 w 1514901"/>
                <a:gd name="connsiteY10" fmla="*/ 573212 h 1269248"/>
                <a:gd name="connsiteX11" fmla="*/ 119850 w 1514901"/>
                <a:gd name="connsiteY11" fmla="*/ 341309 h 1269248"/>
                <a:gd name="connsiteX12" fmla="*/ 259307 w 1514901"/>
                <a:gd name="connsiteY12" fmla="*/ 668747 h 1269248"/>
                <a:gd name="connsiteX13" fmla="*/ 245660 w 1514901"/>
                <a:gd name="connsiteY13" fmla="*/ 709690 h 1269248"/>
                <a:gd name="connsiteX14" fmla="*/ 204716 w 1514901"/>
                <a:gd name="connsiteY14" fmla="*/ 723338 h 1269248"/>
                <a:gd name="connsiteX15" fmla="*/ 191069 w 1514901"/>
                <a:gd name="connsiteY15" fmla="*/ 859815 h 1269248"/>
                <a:gd name="connsiteX16" fmla="*/ 91970 w 1514901"/>
                <a:gd name="connsiteY16" fmla="*/ 634545 h 1269248"/>
                <a:gd name="connsiteX17" fmla="*/ 68239 w 1514901"/>
                <a:gd name="connsiteY17" fmla="*/ 928054 h 1269248"/>
                <a:gd name="connsiteX18" fmla="*/ 54591 w 1514901"/>
                <a:gd name="connsiteY18" fmla="*/ 968997 h 1269248"/>
                <a:gd name="connsiteX19" fmla="*/ 27295 w 1514901"/>
                <a:gd name="connsiteY19" fmla="*/ 1064532 h 1269248"/>
                <a:gd name="connsiteX20" fmla="*/ 0 w 1514901"/>
                <a:gd name="connsiteY20" fmla="*/ 1105475 h 1269248"/>
                <a:gd name="connsiteX21" fmla="*/ 40943 w 1514901"/>
                <a:gd name="connsiteY21" fmla="*/ 1132771 h 1269248"/>
                <a:gd name="connsiteX22" fmla="*/ 81886 w 1514901"/>
                <a:gd name="connsiteY22" fmla="*/ 1255600 h 1269248"/>
                <a:gd name="connsiteX23" fmla="*/ 122830 w 1514901"/>
                <a:gd name="connsiteY23" fmla="*/ 1269248 h 1269248"/>
                <a:gd name="connsiteX24" fmla="*/ 232012 w 1514901"/>
                <a:gd name="connsiteY24" fmla="*/ 1255600 h 1269248"/>
                <a:gd name="connsiteX25" fmla="*/ 272955 w 1514901"/>
                <a:gd name="connsiteY25" fmla="*/ 1241953 h 1269248"/>
                <a:gd name="connsiteX26" fmla="*/ 368489 w 1514901"/>
                <a:gd name="connsiteY26" fmla="*/ 1255600 h 1269248"/>
                <a:gd name="connsiteX27" fmla="*/ 805205 w 1514901"/>
                <a:gd name="connsiteY27" fmla="*/ 909913 h 1269248"/>
                <a:gd name="connsiteX28" fmla="*/ 1097134 w 1514901"/>
                <a:gd name="connsiteY28" fmla="*/ 567732 h 1269248"/>
                <a:gd name="connsiteX29" fmla="*/ 1446663 w 1514901"/>
                <a:gd name="connsiteY29" fmla="*/ 341200 h 1269248"/>
                <a:gd name="connsiteX30" fmla="*/ 1460310 w 1514901"/>
                <a:gd name="connsiteY30" fmla="*/ 300257 h 1269248"/>
                <a:gd name="connsiteX31" fmla="*/ 1514901 w 1514901"/>
                <a:gd name="connsiteY31" fmla="*/ 218371 h 1269248"/>
                <a:gd name="connsiteX32" fmla="*/ 1473958 w 1514901"/>
                <a:gd name="connsiteY32" fmla="*/ 191075 h 1269248"/>
                <a:gd name="connsiteX33" fmla="*/ 1433015 w 1514901"/>
                <a:gd name="connsiteY33" fmla="*/ 177427 h 1269248"/>
                <a:gd name="connsiteX34" fmla="*/ 1419367 w 1514901"/>
                <a:gd name="connsiteY34" fmla="*/ 81893 h 1269248"/>
                <a:gd name="connsiteX35" fmla="*/ 1378424 w 1514901"/>
                <a:gd name="connsiteY35" fmla="*/ 40950 h 1269248"/>
                <a:gd name="connsiteX36" fmla="*/ 1241946 w 1514901"/>
                <a:gd name="connsiteY36" fmla="*/ 13654 h 1269248"/>
                <a:gd name="connsiteX37" fmla="*/ 1187355 w 1514901"/>
                <a:gd name="connsiteY37" fmla="*/ 6 h 1269248"/>
                <a:gd name="connsiteX0" fmla="*/ 1187355 w 1514901"/>
                <a:gd name="connsiteY0" fmla="*/ 6 h 1269248"/>
                <a:gd name="connsiteX1" fmla="*/ 1091821 w 1514901"/>
                <a:gd name="connsiteY1" fmla="*/ 13654 h 1269248"/>
                <a:gd name="connsiteX2" fmla="*/ 1078173 w 1514901"/>
                <a:gd name="connsiteY2" fmla="*/ 54597 h 1269248"/>
                <a:gd name="connsiteX3" fmla="*/ 1064525 w 1514901"/>
                <a:gd name="connsiteY3" fmla="*/ 109189 h 1269248"/>
                <a:gd name="connsiteX4" fmla="*/ 914400 w 1514901"/>
                <a:gd name="connsiteY4" fmla="*/ 150132 h 1269248"/>
                <a:gd name="connsiteX5" fmla="*/ 859809 w 1514901"/>
                <a:gd name="connsiteY5" fmla="*/ 232018 h 1269248"/>
                <a:gd name="connsiteX6" fmla="*/ 777922 w 1514901"/>
                <a:gd name="connsiteY6" fmla="*/ 259314 h 1269248"/>
                <a:gd name="connsiteX7" fmla="*/ 150683 w 1514901"/>
                <a:gd name="connsiteY7" fmla="*/ 200885 h 1269248"/>
                <a:gd name="connsiteX8" fmla="*/ 450376 w 1514901"/>
                <a:gd name="connsiteY8" fmla="*/ 545917 h 1269248"/>
                <a:gd name="connsiteX9" fmla="*/ 368489 w 1514901"/>
                <a:gd name="connsiteY9" fmla="*/ 573212 h 1269248"/>
                <a:gd name="connsiteX10" fmla="*/ 119850 w 1514901"/>
                <a:gd name="connsiteY10" fmla="*/ 341309 h 1269248"/>
                <a:gd name="connsiteX11" fmla="*/ 259307 w 1514901"/>
                <a:gd name="connsiteY11" fmla="*/ 668747 h 1269248"/>
                <a:gd name="connsiteX12" fmla="*/ 245660 w 1514901"/>
                <a:gd name="connsiteY12" fmla="*/ 709690 h 1269248"/>
                <a:gd name="connsiteX13" fmla="*/ 204716 w 1514901"/>
                <a:gd name="connsiteY13" fmla="*/ 723338 h 1269248"/>
                <a:gd name="connsiteX14" fmla="*/ 191069 w 1514901"/>
                <a:gd name="connsiteY14" fmla="*/ 859815 h 1269248"/>
                <a:gd name="connsiteX15" fmla="*/ 91970 w 1514901"/>
                <a:gd name="connsiteY15" fmla="*/ 634545 h 1269248"/>
                <a:gd name="connsiteX16" fmla="*/ 68239 w 1514901"/>
                <a:gd name="connsiteY16" fmla="*/ 928054 h 1269248"/>
                <a:gd name="connsiteX17" fmla="*/ 54591 w 1514901"/>
                <a:gd name="connsiteY17" fmla="*/ 968997 h 1269248"/>
                <a:gd name="connsiteX18" fmla="*/ 27295 w 1514901"/>
                <a:gd name="connsiteY18" fmla="*/ 1064532 h 1269248"/>
                <a:gd name="connsiteX19" fmla="*/ 0 w 1514901"/>
                <a:gd name="connsiteY19" fmla="*/ 1105475 h 1269248"/>
                <a:gd name="connsiteX20" fmla="*/ 40943 w 1514901"/>
                <a:gd name="connsiteY20" fmla="*/ 1132771 h 1269248"/>
                <a:gd name="connsiteX21" fmla="*/ 81886 w 1514901"/>
                <a:gd name="connsiteY21" fmla="*/ 1255600 h 1269248"/>
                <a:gd name="connsiteX22" fmla="*/ 122830 w 1514901"/>
                <a:gd name="connsiteY22" fmla="*/ 1269248 h 1269248"/>
                <a:gd name="connsiteX23" fmla="*/ 232012 w 1514901"/>
                <a:gd name="connsiteY23" fmla="*/ 1255600 h 1269248"/>
                <a:gd name="connsiteX24" fmla="*/ 272955 w 1514901"/>
                <a:gd name="connsiteY24" fmla="*/ 1241953 h 1269248"/>
                <a:gd name="connsiteX25" fmla="*/ 368489 w 1514901"/>
                <a:gd name="connsiteY25" fmla="*/ 1255600 h 1269248"/>
                <a:gd name="connsiteX26" fmla="*/ 805205 w 1514901"/>
                <a:gd name="connsiteY26" fmla="*/ 909913 h 1269248"/>
                <a:gd name="connsiteX27" fmla="*/ 1097134 w 1514901"/>
                <a:gd name="connsiteY27" fmla="*/ 567732 h 1269248"/>
                <a:gd name="connsiteX28" fmla="*/ 1446663 w 1514901"/>
                <a:gd name="connsiteY28" fmla="*/ 341200 h 1269248"/>
                <a:gd name="connsiteX29" fmla="*/ 1460310 w 1514901"/>
                <a:gd name="connsiteY29" fmla="*/ 300257 h 1269248"/>
                <a:gd name="connsiteX30" fmla="*/ 1514901 w 1514901"/>
                <a:gd name="connsiteY30" fmla="*/ 218371 h 1269248"/>
                <a:gd name="connsiteX31" fmla="*/ 1473958 w 1514901"/>
                <a:gd name="connsiteY31" fmla="*/ 191075 h 1269248"/>
                <a:gd name="connsiteX32" fmla="*/ 1433015 w 1514901"/>
                <a:gd name="connsiteY32" fmla="*/ 177427 h 1269248"/>
                <a:gd name="connsiteX33" fmla="*/ 1419367 w 1514901"/>
                <a:gd name="connsiteY33" fmla="*/ 81893 h 1269248"/>
                <a:gd name="connsiteX34" fmla="*/ 1378424 w 1514901"/>
                <a:gd name="connsiteY34" fmla="*/ 40950 h 1269248"/>
                <a:gd name="connsiteX35" fmla="*/ 1241946 w 1514901"/>
                <a:gd name="connsiteY35" fmla="*/ 13654 h 1269248"/>
                <a:gd name="connsiteX36" fmla="*/ 1187355 w 1514901"/>
                <a:gd name="connsiteY36" fmla="*/ 6 h 1269248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433015 w 1514901"/>
                <a:gd name="connsiteY31" fmla="*/ 177421 h 1269242"/>
                <a:gd name="connsiteX32" fmla="*/ 1419367 w 1514901"/>
                <a:gd name="connsiteY32" fmla="*/ 81887 h 1269242"/>
                <a:gd name="connsiteX33" fmla="*/ 1378424 w 1514901"/>
                <a:gd name="connsiteY33" fmla="*/ 40944 h 1269242"/>
                <a:gd name="connsiteX34" fmla="*/ 1241946 w 1514901"/>
                <a:gd name="connsiteY34" fmla="*/ 13648 h 1269242"/>
                <a:gd name="connsiteX35" fmla="*/ 1187355 w 1514901"/>
                <a:gd name="connsiteY35" fmla="*/ 0 h 1269242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433015 w 1514901"/>
                <a:gd name="connsiteY31" fmla="*/ 177421 h 1269242"/>
                <a:gd name="connsiteX32" fmla="*/ 1419367 w 1514901"/>
                <a:gd name="connsiteY32" fmla="*/ 81887 h 1269242"/>
                <a:gd name="connsiteX33" fmla="*/ 1241946 w 1514901"/>
                <a:gd name="connsiteY33" fmla="*/ 13648 h 1269242"/>
                <a:gd name="connsiteX34" fmla="*/ 1187355 w 1514901"/>
                <a:gd name="connsiteY34" fmla="*/ 0 h 1269242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433015 w 1514901"/>
                <a:gd name="connsiteY31" fmla="*/ 177421 h 1269242"/>
                <a:gd name="connsiteX32" fmla="*/ 1241946 w 1514901"/>
                <a:gd name="connsiteY32" fmla="*/ 13648 h 1269242"/>
                <a:gd name="connsiteX33" fmla="*/ 1187355 w 1514901"/>
                <a:gd name="connsiteY33" fmla="*/ 0 h 1269242"/>
                <a:gd name="connsiteX0" fmla="*/ 1187355 w 1514901"/>
                <a:gd name="connsiteY0" fmla="*/ 0 h 1269242"/>
                <a:gd name="connsiteX1" fmla="*/ 1078173 w 1514901"/>
                <a:gd name="connsiteY1" fmla="*/ 54591 h 1269242"/>
                <a:gd name="connsiteX2" fmla="*/ 1064525 w 1514901"/>
                <a:gd name="connsiteY2" fmla="*/ 109183 h 1269242"/>
                <a:gd name="connsiteX3" fmla="*/ 914400 w 1514901"/>
                <a:gd name="connsiteY3" fmla="*/ 150126 h 1269242"/>
                <a:gd name="connsiteX4" fmla="*/ 859809 w 1514901"/>
                <a:gd name="connsiteY4" fmla="*/ 232012 h 1269242"/>
                <a:gd name="connsiteX5" fmla="*/ 777922 w 1514901"/>
                <a:gd name="connsiteY5" fmla="*/ 259308 h 1269242"/>
                <a:gd name="connsiteX6" fmla="*/ 150683 w 1514901"/>
                <a:gd name="connsiteY6" fmla="*/ 200879 h 1269242"/>
                <a:gd name="connsiteX7" fmla="*/ 450376 w 1514901"/>
                <a:gd name="connsiteY7" fmla="*/ 545911 h 1269242"/>
                <a:gd name="connsiteX8" fmla="*/ 368489 w 1514901"/>
                <a:gd name="connsiteY8" fmla="*/ 573206 h 1269242"/>
                <a:gd name="connsiteX9" fmla="*/ 119850 w 1514901"/>
                <a:gd name="connsiteY9" fmla="*/ 341303 h 1269242"/>
                <a:gd name="connsiteX10" fmla="*/ 259307 w 1514901"/>
                <a:gd name="connsiteY10" fmla="*/ 668741 h 1269242"/>
                <a:gd name="connsiteX11" fmla="*/ 245660 w 1514901"/>
                <a:gd name="connsiteY11" fmla="*/ 709684 h 1269242"/>
                <a:gd name="connsiteX12" fmla="*/ 204716 w 1514901"/>
                <a:gd name="connsiteY12" fmla="*/ 723332 h 1269242"/>
                <a:gd name="connsiteX13" fmla="*/ 191069 w 1514901"/>
                <a:gd name="connsiteY13" fmla="*/ 859809 h 1269242"/>
                <a:gd name="connsiteX14" fmla="*/ 91970 w 1514901"/>
                <a:gd name="connsiteY14" fmla="*/ 634539 h 1269242"/>
                <a:gd name="connsiteX15" fmla="*/ 68239 w 1514901"/>
                <a:gd name="connsiteY15" fmla="*/ 928048 h 1269242"/>
                <a:gd name="connsiteX16" fmla="*/ 54591 w 1514901"/>
                <a:gd name="connsiteY16" fmla="*/ 968991 h 1269242"/>
                <a:gd name="connsiteX17" fmla="*/ 27295 w 1514901"/>
                <a:gd name="connsiteY17" fmla="*/ 1064526 h 1269242"/>
                <a:gd name="connsiteX18" fmla="*/ 0 w 1514901"/>
                <a:gd name="connsiteY18" fmla="*/ 1105469 h 1269242"/>
                <a:gd name="connsiteX19" fmla="*/ 40943 w 1514901"/>
                <a:gd name="connsiteY19" fmla="*/ 1132765 h 1269242"/>
                <a:gd name="connsiteX20" fmla="*/ 81886 w 1514901"/>
                <a:gd name="connsiteY20" fmla="*/ 1255594 h 1269242"/>
                <a:gd name="connsiteX21" fmla="*/ 122830 w 1514901"/>
                <a:gd name="connsiteY21" fmla="*/ 1269242 h 1269242"/>
                <a:gd name="connsiteX22" fmla="*/ 232012 w 1514901"/>
                <a:gd name="connsiteY22" fmla="*/ 1255594 h 1269242"/>
                <a:gd name="connsiteX23" fmla="*/ 272955 w 1514901"/>
                <a:gd name="connsiteY23" fmla="*/ 1241947 h 1269242"/>
                <a:gd name="connsiteX24" fmla="*/ 368489 w 1514901"/>
                <a:gd name="connsiteY24" fmla="*/ 1255594 h 1269242"/>
                <a:gd name="connsiteX25" fmla="*/ 805205 w 1514901"/>
                <a:gd name="connsiteY25" fmla="*/ 909907 h 1269242"/>
                <a:gd name="connsiteX26" fmla="*/ 1097134 w 1514901"/>
                <a:gd name="connsiteY26" fmla="*/ 567726 h 1269242"/>
                <a:gd name="connsiteX27" fmla="*/ 1446663 w 1514901"/>
                <a:gd name="connsiteY27" fmla="*/ 341194 h 1269242"/>
                <a:gd name="connsiteX28" fmla="*/ 1460310 w 1514901"/>
                <a:gd name="connsiteY28" fmla="*/ 300251 h 1269242"/>
                <a:gd name="connsiteX29" fmla="*/ 1514901 w 1514901"/>
                <a:gd name="connsiteY29" fmla="*/ 218365 h 1269242"/>
                <a:gd name="connsiteX30" fmla="*/ 1473958 w 1514901"/>
                <a:gd name="connsiteY30" fmla="*/ 191069 h 1269242"/>
                <a:gd name="connsiteX31" fmla="*/ 1241946 w 1514901"/>
                <a:gd name="connsiteY31" fmla="*/ 13648 h 1269242"/>
                <a:gd name="connsiteX32" fmla="*/ 1187355 w 1514901"/>
                <a:gd name="connsiteY32" fmla="*/ 0 h 1269242"/>
                <a:gd name="connsiteX0" fmla="*/ 1187355 w 1524747"/>
                <a:gd name="connsiteY0" fmla="*/ 0 h 1269242"/>
                <a:gd name="connsiteX1" fmla="*/ 1078173 w 1524747"/>
                <a:gd name="connsiteY1" fmla="*/ 54591 h 1269242"/>
                <a:gd name="connsiteX2" fmla="*/ 1064525 w 1524747"/>
                <a:gd name="connsiteY2" fmla="*/ 109183 h 1269242"/>
                <a:gd name="connsiteX3" fmla="*/ 914400 w 1524747"/>
                <a:gd name="connsiteY3" fmla="*/ 150126 h 1269242"/>
                <a:gd name="connsiteX4" fmla="*/ 859809 w 1524747"/>
                <a:gd name="connsiteY4" fmla="*/ 232012 h 1269242"/>
                <a:gd name="connsiteX5" fmla="*/ 777922 w 1524747"/>
                <a:gd name="connsiteY5" fmla="*/ 259308 h 1269242"/>
                <a:gd name="connsiteX6" fmla="*/ 150683 w 1524747"/>
                <a:gd name="connsiteY6" fmla="*/ 200879 h 1269242"/>
                <a:gd name="connsiteX7" fmla="*/ 450376 w 1524747"/>
                <a:gd name="connsiteY7" fmla="*/ 545911 h 1269242"/>
                <a:gd name="connsiteX8" fmla="*/ 368489 w 1524747"/>
                <a:gd name="connsiteY8" fmla="*/ 573206 h 1269242"/>
                <a:gd name="connsiteX9" fmla="*/ 119850 w 1524747"/>
                <a:gd name="connsiteY9" fmla="*/ 341303 h 1269242"/>
                <a:gd name="connsiteX10" fmla="*/ 259307 w 1524747"/>
                <a:gd name="connsiteY10" fmla="*/ 668741 h 1269242"/>
                <a:gd name="connsiteX11" fmla="*/ 245660 w 1524747"/>
                <a:gd name="connsiteY11" fmla="*/ 709684 h 1269242"/>
                <a:gd name="connsiteX12" fmla="*/ 204716 w 1524747"/>
                <a:gd name="connsiteY12" fmla="*/ 723332 h 1269242"/>
                <a:gd name="connsiteX13" fmla="*/ 191069 w 1524747"/>
                <a:gd name="connsiteY13" fmla="*/ 859809 h 1269242"/>
                <a:gd name="connsiteX14" fmla="*/ 91970 w 1524747"/>
                <a:gd name="connsiteY14" fmla="*/ 634539 h 1269242"/>
                <a:gd name="connsiteX15" fmla="*/ 68239 w 1524747"/>
                <a:gd name="connsiteY15" fmla="*/ 928048 h 1269242"/>
                <a:gd name="connsiteX16" fmla="*/ 54591 w 1524747"/>
                <a:gd name="connsiteY16" fmla="*/ 968991 h 1269242"/>
                <a:gd name="connsiteX17" fmla="*/ 27295 w 1524747"/>
                <a:gd name="connsiteY17" fmla="*/ 1064526 h 1269242"/>
                <a:gd name="connsiteX18" fmla="*/ 0 w 1524747"/>
                <a:gd name="connsiteY18" fmla="*/ 1105469 h 1269242"/>
                <a:gd name="connsiteX19" fmla="*/ 40943 w 1524747"/>
                <a:gd name="connsiteY19" fmla="*/ 1132765 h 1269242"/>
                <a:gd name="connsiteX20" fmla="*/ 81886 w 1524747"/>
                <a:gd name="connsiteY20" fmla="*/ 1255594 h 1269242"/>
                <a:gd name="connsiteX21" fmla="*/ 122830 w 1524747"/>
                <a:gd name="connsiteY21" fmla="*/ 1269242 h 1269242"/>
                <a:gd name="connsiteX22" fmla="*/ 232012 w 1524747"/>
                <a:gd name="connsiteY22" fmla="*/ 1255594 h 1269242"/>
                <a:gd name="connsiteX23" fmla="*/ 272955 w 1524747"/>
                <a:gd name="connsiteY23" fmla="*/ 1241947 h 1269242"/>
                <a:gd name="connsiteX24" fmla="*/ 368489 w 1524747"/>
                <a:gd name="connsiteY24" fmla="*/ 1255594 h 1269242"/>
                <a:gd name="connsiteX25" fmla="*/ 805205 w 1524747"/>
                <a:gd name="connsiteY25" fmla="*/ 909907 h 1269242"/>
                <a:gd name="connsiteX26" fmla="*/ 1097134 w 1524747"/>
                <a:gd name="connsiteY26" fmla="*/ 567726 h 1269242"/>
                <a:gd name="connsiteX27" fmla="*/ 1446663 w 1524747"/>
                <a:gd name="connsiteY27" fmla="*/ 341194 h 1269242"/>
                <a:gd name="connsiteX28" fmla="*/ 1460310 w 1524747"/>
                <a:gd name="connsiteY28" fmla="*/ 300251 h 1269242"/>
                <a:gd name="connsiteX29" fmla="*/ 1514901 w 1524747"/>
                <a:gd name="connsiteY29" fmla="*/ 218365 h 1269242"/>
                <a:gd name="connsiteX30" fmla="*/ 1241946 w 1524747"/>
                <a:gd name="connsiteY30" fmla="*/ 13648 h 1269242"/>
                <a:gd name="connsiteX31" fmla="*/ 1187355 w 1524747"/>
                <a:gd name="connsiteY31" fmla="*/ 0 h 1269242"/>
                <a:gd name="connsiteX0" fmla="*/ 1187355 w 1488980"/>
                <a:gd name="connsiteY0" fmla="*/ 0 h 1269242"/>
                <a:gd name="connsiteX1" fmla="*/ 1078173 w 1488980"/>
                <a:gd name="connsiteY1" fmla="*/ 54591 h 1269242"/>
                <a:gd name="connsiteX2" fmla="*/ 1064525 w 1488980"/>
                <a:gd name="connsiteY2" fmla="*/ 109183 h 1269242"/>
                <a:gd name="connsiteX3" fmla="*/ 914400 w 1488980"/>
                <a:gd name="connsiteY3" fmla="*/ 150126 h 1269242"/>
                <a:gd name="connsiteX4" fmla="*/ 859809 w 1488980"/>
                <a:gd name="connsiteY4" fmla="*/ 232012 h 1269242"/>
                <a:gd name="connsiteX5" fmla="*/ 777922 w 1488980"/>
                <a:gd name="connsiteY5" fmla="*/ 259308 h 1269242"/>
                <a:gd name="connsiteX6" fmla="*/ 150683 w 1488980"/>
                <a:gd name="connsiteY6" fmla="*/ 200879 h 1269242"/>
                <a:gd name="connsiteX7" fmla="*/ 450376 w 1488980"/>
                <a:gd name="connsiteY7" fmla="*/ 545911 h 1269242"/>
                <a:gd name="connsiteX8" fmla="*/ 368489 w 1488980"/>
                <a:gd name="connsiteY8" fmla="*/ 573206 h 1269242"/>
                <a:gd name="connsiteX9" fmla="*/ 119850 w 1488980"/>
                <a:gd name="connsiteY9" fmla="*/ 341303 h 1269242"/>
                <a:gd name="connsiteX10" fmla="*/ 259307 w 1488980"/>
                <a:gd name="connsiteY10" fmla="*/ 668741 h 1269242"/>
                <a:gd name="connsiteX11" fmla="*/ 245660 w 1488980"/>
                <a:gd name="connsiteY11" fmla="*/ 709684 h 1269242"/>
                <a:gd name="connsiteX12" fmla="*/ 204716 w 1488980"/>
                <a:gd name="connsiteY12" fmla="*/ 723332 h 1269242"/>
                <a:gd name="connsiteX13" fmla="*/ 191069 w 1488980"/>
                <a:gd name="connsiteY13" fmla="*/ 859809 h 1269242"/>
                <a:gd name="connsiteX14" fmla="*/ 91970 w 1488980"/>
                <a:gd name="connsiteY14" fmla="*/ 634539 h 1269242"/>
                <a:gd name="connsiteX15" fmla="*/ 68239 w 1488980"/>
                <a:gd name="connsiteY15" fmla="*/ 928048 h 1269242"/>
                <a:gd name="connsiteX16" fmla="*/ 54591 w 1488980"/>
                <a:gd name="connsiteY16" fmla="*/ 968991 h 1269242"/>
                <a:gd name="connsiteX17" fmla="*/ 27295 w 1488980"/>
                <a:gd name="connsiteY17" fmla="*/ 1064526 h 1269242"/>
                <a:gd name="connsiteX18" fmla="*/ 0 w 1488980"/>
                <a:gd name="connsiteY18" fmla="*/ 1105469 h 1269242"/>
                <a:gd name="connsiteX19" fmla="*/ 40943 w 1488980"/>
                <a:gd name="connsiteY19" fmla="*/ 1132765 h 1269242"/>
                <a:gd name="connsiteX20" fmla="*/ 81886 w 1488980"/>
                <a:gd name="connsiteY20" fmla="*/ 1255594 h 1269242"/>
                <a:gd name="connsiteX21" fmla="*/ 122830 w 1488980"/>
                <a:gd name="connsiteY21" fmla="*/ 1269242 h 1269242"/>
                <a:gd name="connsiteX22" fmla="*/ 232012 w 1488980"/>
                <a:gd name="connsiteY22" fmla="*/ 1255594 h 1269242"/>
                <a:gd name="connsiteX23" fmla="*/ 272955 w 1488980"/>
                <a:gd name="connsiteY23" fmla="*/ 1241947 h 1269242"/>
                <a:gd name="connsiteX24" fmla="*/ 368489 w 1488980"/>
                <a:gd name="connsiteY24" fmla="*/ 1255594 h 1269242"/>
                <a:gd name="connsiteX25" fmla="*/ 805205 w 1488980"/>
                <a:gd name="connsiteY25" fmla="*/ 909907 h 1269242"/>
                <a:gd name="connsiteX26" fmla="*/ 1097134 w 1488980"/>
                <a:gd name="connsiteY26" fmla="*/ 567726 h 1269242"/>
                <a:gd name="connsiteX27" fmla="*/ 1446663 w 1488980"/>
                <a:gd name="connsiteY27" fmla="*/ 341194 h 1269242"/>
                <a:gd name="connsiteX28" fmla="*/ 1460310 w 1488980"/>
                <a:gd name="connsiteY28" fmla="*/ 300251 h 1269242"/>
                <a:gd name="connsiteX29" fmla="*/ 1241946 w 1488980"/>
                <a:gd name="connsiteY29" fmla="*/ 13648 h 1269242"/>
                <a:gd name="connsiteX30" fmla="*/ 1187355 w 1488980"/>
                <a:gd name="connsiteY30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450376 w 1448818"/>
                <a:gd name="connsiteY7" fmla="*/ 545911 h 1269242"/>
                <a:gd name="connsiteX8" fmla="*/ 368489 w 1448818"/>
                <a:gd name="connsiteY8" fmla="*/ 573206 h 1269242"/>
                <a:gd name="connsiteX9" fmla="*/ 119850 w 1448818"/>
                <a:gd name="connsiteY9" fmla="*/ 341303 h 1269242"/>
                <a:gd name="connsiteX10" fmla="*/ 259307 w 1448818"/>
                <a:gd name="connsiteY10" fmla="*/ 668741 h 1269242"/>
                <a:gd name="connsiteX11" fmla="*/ 245660 w 1448818"/>
                <a:gd name="connsiteY11" fmla="*/ 709684 h 1269242"/>
                <a:gd name="connsiteX12" fmla="*/ 204716 w 1448818"/>
                <a:gd name="connsiteY12" fmla="*/ 723332 h 1269242"/>
                <a:gd name="connsiteX13" fmla="*/ 191069 w 1448818"/>
                <a:gd name="connsiteY13" fmla="*/ 859809 h 1269242"/>
                <a:gd name="connsiteX14" fmla="*/ 91970 w 1448818"/>
                <a:gd name="connsiteY14" fmla="*/ 634539 h 1269242"/>
                <a:gd name="connsiteX15" fmla="*/ 68239 w 1448818"/>
                <a:gd name="connsiteY15" fmla="*/ 928048 h 1269242"/>
                <a:gd name="connsiteX16" fmla="*/ 54591 w 1448818"/>
                <a:gd name="connsiteY16" fmla="*/ 968991 h 1269242"/>
                <a:gd name="connsiteX17" fmla="*/ 27295 w 1448818"/>
                <a:gd name="connsiteY17" fmla="*/ 1064526 h 1269242"/>
                <a:gd name="connsiteX18" fmla="*/ 0 w 1448818"/>
                <a:gd name="connsiteY18" fmla="*/ 1105469 h 1269242"/>
                <a:gd name="connsiteX19" fmla="*/ 40943 w 1448818"/>
                <a:gd name="connsiteY19" fmla="*/ 1132765 h 1269242"/>
                <a:gd name="connsiteX20" fmla="*/ 81886 w 1448818"/>
                <a:gd name="connsiteY20" fmla="*/ 1255594 h 1269242"/>
                <a:gd name="connsiteX21" fmla="*/ 122830 w 1448818"/>
                <a:gd name="connsiteY21" fmla="*/ 1269242 h 1269242"/>
                <a:gd name="connsiteX22" fmla="*/ 232012 w 1448818"/>
                <a:gd name="connsiteY22" fmla="*/ 1255594 h 1269242"/>
                <a:gd name="connsiteX23" fmla="*/ 272955 w 1448818"/>
                <a:gd name="connsiteY23" fmla="*/ 1241947 h 1269242"/>
                <a:gd name="connsiteX24" fmla="*/ 368489 w 1448818"/>
                <a:gd name="connsiteY24" fmla="*/ 1255594 h 1269242"/>
                <a:gd name="connsiteX25" fmla="*/ 805205 w 1448818"/>
                <a:gd name="connsiteY25" fmla="*/ 909907 h 1269242"/>
                <a:gd name="connsiteX26" fmla="*/ 1097134 w 1448818"/>
                <a:gd name="connsiteY26" fmla="*/ 567726 h 1269242"/>
                <a:gd name="connsiteX27" fmla="*/ 1446663 w 1448818"/>
                <a:gd name="connsiteY27" fmla="*/ 341194 h 1269242"/>
                <a:gd name="connsiteX28" fmla="*/ 1241946 w 1448818"/>
                <a:gd name="connsiteY28" fmla="*/ 13648 h 1269242"/>
                <a:gd name="connsiteX29" fmla="*/ 1187355 w 1448818"/>
                <a:gd name="connsiteY29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368489 w 1448818"/>
                <a:gd name="connsiteY7" fmla="*/ 573206 h 1269242"/>
                <a:gd name="connsiteX8" fmla="*/ 119850 w 1448818"/>
                <a:gd name="connsiteY8" fmla="*/ 341303 h 1269242"/>
                <a:gd name="connsiteX9" fmla="*/ 259307 w 1448818"/>
                <a:gd name="connsiteY9" fmla="*/ 668741 h 1269242"/>
                <a:gd name="connsiteX10" fmla="*/ 245660 w 1448818"/>
                <a:gd name="connsiteY10" fmla="*/ 709684 h 1269242"/>
                <a:gd name="connsiteX11" fmla="*/ 204716 w 1448818"/>
                <a:gd name="connsiteY11" fmla="*/ 723332 h 1269242"/>
                <a:gd name="connsiteX12" fmla="*/ 191069 w 1448818"/>
                <a:gd name="connsiteY12" fmla="*/ 859809 h 1269242"/>
                <a:gd name="connsiteX13" fmla="*/ 91970 w 1448818"/>
                <a:gd name="connsiteY13" fmla="*/ 634539 h 1269242"/>
                <a:gd name="connsiteX14" fmla="*/ 68239 w 1448818"/>
                <a:gd name="connsiteY14" fmla="*/ 928048 h 1269242"/>
                <a:gd name="connsiteX15" fmla="*/ 54591 w 1448818"/>
                <a:gd name="connsiteY15" fmla="*/ 968991 h 1269242"/>
                <a:gd name="connsiteX16" fmla="*/ 27295 w 1448818"/>
                <a:gd name="connsiteY16" fmla="*/ 1064526 h 1269242"/>
                <a:gd name="connsiteX17" fmla="*/ 0 w 1448818"/>
                <a:gd name="connsiteY17" fmla="*/ 1105469 h 1269242"/>
                <a:gd name="connsiteX18" fmla="*/ 40943 w 1448818"/>
                <a:gd name="connsiteY18" fmla="*/ 1132765 h 1269242"/>
                <a:gd name="connsiteX19" fmla="*/ 81886 w 1448818"/>
                <a:gd name="connsiteY19" fmla="*/ 1255594 h 1269242"/>
                <a:gd name="connsiteX20" fmla="*/ 122830 w 1448818"/>
                <a:gd name="connsiteY20" fmla="*/ 1269242 h 1269242"/>
                <a:gd name="connsiteX21" fmla="*/ 232012 w 1448818"/>
                <a:gd name="connsiteY21" fmla="*/ 1255594 h 1269242"/>
                <a:gd name="connsiteX22" fmla="*/ 272955 w 1448818"/>
                <a:gd name="connsiteY22" fmla="*/ 1241947 h 1269242"/>
                <a:gd name="connsiteX23" fmla="*/ 368489 w 1448818"/>
                <a:gd name="connsiteY23" fmla="*/ 1255594 h 1269242"/>
                <a:gd name="connsiteX24" fmla="*/ 805205 w 1448818"/>
                <a:gd name="connsiteY24" fmla="*/ 909907 h 1269242"/>
                <a:gd name="connsiteX25" fmla="*/ 1097134 w 1448818"/>
                <a:gd name="connsiteY25" fmla="*/ 567726 h 1269242"/>
                <a:gd name="connsiteX26" fmla="*/ 1446663 w 1448818"/>
                <a:gd name="connsiteY26" fmla="*/ 341194 h 1269242"/>
                <a:gd name="connsiteX27" fmla="*/ 1241946 w 1448818"/>
                <a:gd name="connsiteY27" fmla="*/ 13648 h 1269242"/>
                <a:gd name="connsiteX28" fmla="*/ 1187355 w 1448818"/>
                <a:gd name="connsiteY28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259307 w 1448818"/>
                <a:gd name="connsiteY8" fmla="*/ 668741 h 1269242"/>
                <a:gd name="connsiteX9" fmla="*/ 245660 w 1448818"/>
                <a:gd name="connsiteY9" fmla="*/ 709684 h 1269242"/>
                <a:gd name="connsiteX10" fmla="*/ 204716 w 1448818"/>
                <a:gd name="connsiteY10" fmla="*/ 723332 h 1269242"/>
                <a:gd name="connsiteX11" fmla="*/ 191069 w 1448818"/>
                <a:gd name="connsiteY11" fmla="*/ 859809 h 1269242"/>
                <a:gd name="connsiteX12" fmla="*/ 91970 w 1448818"/>
                <a:gd name="connsiteY12" fmla="*/ 634539 h 1269242"/>
                <a:gd name="connsiteX13" fmla="*/ 68239 w 1448818"/>
                <a:gd name="connsiteY13" fmla="*/ 928048 h 1269242"/>
                <a:gd name="connsiteX14" fmla="*/ 54591 w 1448818"/>
                <a:gd name="connsiteY14" fmla="*/ 968991 h 1269242"/>
                <a:gd name="connsiteX15" fmla="*/ 27295 w 1448818"/>
                <a:gd name="connsiteY15" fmla="*/ 1064526 h 1269242"/>
                <a:gd name="connsiteX16" fmla="*/ 0 w 1448818"/>
                <a:gd name="connsiteY16" fmla="*/ 1105469 h 1269242"/>
                <a:gd name="connsiteX17" fmla="*/ 40943 w 1448818"/>
                <a:gd name="connsiteY17" fmla="*/ 1132765 h 1269242"/>
                <a:gd name="connsiteX18" fmla="*/ 81886 w 1448818"/>
                <a:gd name="connsiteY18" fmla="*/ 1255594 h 1269242"/>
                <a:gd name="connsiteX19" fmla="*/ 122830 w 1448818"/>
                <a:gd name="connsiteY19" fmla="*/ 1269242 h 1269242"/>
                <a:gd name="connsiteX20" fmla="*/ 232012 w 1448818"/>
                <a:gd name="connsiteY20" fmla="*/ 1255594 h 1269242"/>
                <a:gd name="connsiteX21" fmla="*/ 272955 w 1448818"/>
                <a:gd name="connsiteY21" fmla="*/ 1241947 h 1269242"/>
                <a:gd name="connsiteX22" fmla="*/ 368489 w 1448818"/>
                <a:gd name="connsiteY22" fmla="*/ 1255594 h 1269242"/>
                <a:gd name="connsiteX23" fmla="*/ 805205 w 1448818"/>
                <a:gd name="connsiteY23" fmla="*/ 909907 h 1269242"/>
                <a:gd name="connsiteX24" fmla="*/ 1097134 w 1448818"/>
                <a:gd name="connsiteY24" fmla="*/ 567726 h 1269242"/>
                <a:gd name="connsiteX25" fmla="*/ 1446663 w 1448818"/>
                <a:gd name="connsiteY25" fmla="*/ 341194 h 1269242"/>
                <a:gd name="connsiteX26" fmla="*/ 1241946 w 1448818"/>
                <a:gd name="connsiteY26" fmla="*/ 13648 h 1269242"/>
                <a:gd name="connsiteX27" fmla="*/ 1187355 w 1448818"/>
                <a:gd name="connsiteY27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245660 w 1448818"/>
                <a:gd name="connsiteY8" fmla="*/ 709684 h 1269242"/>
                <a:gd name="connsiteX9" fmla="*/ 204716 w 1448818"/>
                <a:gd name="connsiteY9" fmla="*/ 723332 h 1269242"/>
                <a:gd name="connsiteX10" fmla="*/ 191069 w 1448818"/>
                <a:gd name="connsiteY10" fmla="*/ 859809 h 1269242"/>
                <a:gd name="connsiteX11" fmla="*/ 91970 w 1448818"/>
                <a:gd name="connsiteY11" fmla="*/ 634539 h 1269242"/>
                <a:gd name="connsiteX12" fmla="*/ 68239 w 1448818"/>
                <a:gd name="connsiteY12" fmla="*/ 928048 h 1269242"/>
                <a:gd name="connsiteX13" fmla="*/ 54591 w 1448818"/>
                <a:gd name="connsiteY13" fmla="*/ 968991 h 1269242"/>
                <a:gd name="connsiteX14" fmla="*/ 27295 w 1448818"/>
                <a:gd name="connsiteY14" fmla="*/ 1064526 h 1269242"/>
                <a:gd name="connsiteX15" fmla="*/ 0 w 1448818"/>
                <a:gd name="connsiteY15" fmla="*/ 1105469 h 1269242"/>
                <a:gd name="connsiteX16" fmla="*/ 40943 w 1448818"/>
                <a:gd name="connsiteY16" fmla="*/ 1132765 h 1269242"/>
                <a:gd name="connsiteX17" fmla="*/ 81886 w 1448818"/>
                <a:gd name="connsiteY17" fmla="*/ 1255594 h 1269242"/>
                <a:gd name="connsiteX18" fmla="*/ 122830 w 1448818"/>
                <a:gd name="connsiteY18" fmla="*/ 1269242 h 1269242"/>
                <a:gd name="connsiteX19" fmla="*/ 232012 w 1448818"/>
                <a:gd name="connsiteY19" fmla="*/ 1255594 h 1269242"/>
                <a:gd name="connsiteX20" fmla="*/ 272955 w 1448818"/>
                <a:gd name="connsiteY20" fmla="*/ 1241947 h 1269242"/>
                <a:gd name="connsiteX21" fmla="*/ 368489 w 1448818"/>
                <a:gd name="connsiteY21" fmla="*/ 1255594 h 1269242"/>
                <a:gd name="connsiteX22" fmla="*/ 805205 w 1448818"/>
                <a:gd name="connsiteY22" fmla="*/ 909907 h 1269242"/>
                <a:gd name="connsiteX23" fmla="*/ 1097134 w 1448818"/>
                <a:gd name="connsiteY23" fmla="*/ 567726 h 1269242"/>
                <a:gd name="connsiteX24" fmla="*/ 1446663 w 1448818"/>
                <a:gd name="connsiteY24" fmla="*/ 341194 h 1269242"/>
                <a:gd name="connsiteX25" fmla="*/ 1241946 w 1448818"/>
                <a:gd name="connsiteY25" fmla="*/ 13648 h 1269242"/>
                <a:gd name="connsiteX26" fmla="*/ 1187355 w 1448818"/>
                <a:gd name="connsiteY26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245660 w 1448818"/>
                <a:gd name="connsiteY8" fmla="*/ 709684 h 1269242"/>
                <a:gd name="connsiteX9" fmla="*/ 191069 w 1448818"/>
                <a:gd name="connsiteY9" fmla="*/ 859809 h 1269242"/>
                <a:gd name="connsiteX10" fmla="*/ 91970 w 1448818"/>
                <a:gd name="connsiteY10" fmla="*/ 634539 h 1269242"/>
                <a:gd name="connsiteX11" fmla="*/ 68239 w 1448818"/>
                <a:gd name="connsiteY11" fmla="*/ 928048 h 1269242"/>
                <a:gd name="connsiteX12" fmla="*/ 54591 w 1448818"/>
                <a:gd name="connsiteY12" fmla="*/ 968991 h 1269242"/>
                <a:gd name="connsiteX13" fmla="*/ 27295 w 1448818"/>
                <a:gd name="connsiteY13" fmla="*/ 1064526 h 1269242"/>
                <a:gd name="connsiteX14" fmla="*/ 0 w 1448818"/>
                <a:gd name="connsiteY14" fmla="*/ 1105469 h 1269242"/>
                <a:gd name="connsiteX15" fmla="*/ 40943 w 1448818"/>
                <a:gd name="connsiteY15" fmla="*/ 1132765 h 1269242"/>
                <a:gd name="connsiteX16" fmla="*/ 81886 w 1448818"/>
                <a:gd name="connsiteY16" fmla="*/ 1255594 h 1269242"/>
                <a:gd name="connsiteX17" fmla="*/ 122830 w 1448818"/>
                <a:gd name="connsiteY17" fmla="*/ 1269242 h 1269242"/>
                <a:gd name="connsiteX18" fmla="*/ 232012 w 1448818"/>
                <a:gd name="connsiteY18" fmla="*/ 1255594 h 1269242"/>
                <a:gd name="connsiteX19" fmla="*/ 272955 w 1448818"/>
                <a:gd name="connsiteY19" fmla="*/ 1241947 h 1269242"/>
                <a:gd name="connsiteX20" fmla="*/ 368489 w 1448818"/>
                <a:gd name="connsiteY20" fmla="*/ 1255594 h 1269242"/>
                <a:gd name="connsiteX21" fmla="*/ 805205 w 1448818"/>
                <a:gd name="connsiteY21" fmla="*/ 909907 h 1269242"/>
                <a:gd name="connsiteX22" fmla="*/ 1097134 w 1448818"/>
                <a:gd name="connsiteY22" fmla="*/ 567726 h 1269242"/>
                <a:gd name="connsiteX23" fmla="*/ 1446663 w 1448818"/>
                <a:gd name="connsiteY23" fmla="*/ 341194 h 1269242"/>
                <a:gd name="connsiteX24" fmla="*/ 1241946 w 1448818"/>
                <a:gd name="connsiteY24" fmla="*/ 13648 h 1269242"/>
                <a:gd name="connsiteX25" fmla="*/ 1187355 w 1448818"/>
                <a:gd name="connsiteY25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191069 w 1448818"/>
                <a:gd name="connsiteY8" fmla="*/ 859809 h 1269242"/>
                <a:gd name="connsiteX9" fmla="*/ 91970 w 1448818"/>
                <a:gd name="connsiteY9" fmla="*/ 634539 h 1269242"/>
                <a:gd name="connsiteX10" fmla="*/ 68239 w 1448818"/>
                <a:gd name="connsiteY10" fmla="*/ 928048 h 1269242"/>
                <a:gd name="connsiteX11" fmla="*/ 54591 w 1448818"/>
                <a:gd name="connsiteY11" fmla="*/ 968991 h 1269242"/>
                <a:gd name="connsiteX12" fmla="*/ 27295 w 1448818"/>
                <a:gd name="connsiteY12" fmla="*/ 1064526 h 1269242"/>
                <a:gd name="connsiteX13" fmla="*/ 0 w 1448818"/>
                <a:gd name="connsiteY13" fmla="*/ 1105469 h 1269242"/>
                <a:gd name="connsiteX14" fmla="*/ 40943 w 1448818"/>
                <a:gd name="connsiteY14" fmla="*/ 1132765 h 1269242"/>
                <a:gd name="connsiteX15" fmla="*/ 81886 w 1448818"/>
                <a:gd name="connsiteY15" fmla="*/ 1255594 h 1269242"/>
                <a:gd name="connsiteX16" fmla="*/ 122830 w 1448818"/>
                <a:gd name="connsiteY16" fmla="*/ 1269242 h 1269242"/>
                <a:gd name="connsiteX17" fmla="*/ 232012 w 1448818"/>
                <a:gd name="connsiteY17" fmla="*/ 1255594 h 1269242"/>
                <a:gd name="connsiteX18" fmla="*/ 272955 w 1448818"/>
                <a:gd name="connsiteY18" fmla="*/ 1241947 h 1269242"/>
                <a:gd name="connsiteX19" fmla="*/ 368489 w 1448818"/>
                <a:gd name="connsiteY19" fmla="*/ 1255594 h 1269242"/>
                <a:gd name="connsiteX20" fmla="*/ 805205 w 1448818"/>
                <a:gd name="connsiteY20" fmla="*/ 909907 h 1269242"/>
                <a:gd name="connsiteX21" fmla="*/ 1097134 w 1448818"/>
                <a:gd name="connsiteY21" fmla="*/ 567726 h 1269242"/>
                <a:gd name="connsiteX22" fmla="*/ 1446663 w 1448818"/>
                <a:gd name="connsiteY22" fmla="*/ 341194 h 1269242"/>
                <a:gd name="connsiteX23" fmla="*/ 1241946 w 1448818"/>
                <a:gd name="connsiteY23" fmla="*/ 13648 h 1269242"/>
                <a:gd name="connsiteX24" fmla="*/ 1187355 w 1448818"/>
                <a:gd name="connsiteY24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91970 w 1448818"/>
                <a:gd name="connsiteY8" fmla="*/ 634539 h 1269242"/>
                <a:gd name="connsiteX9" fmla="*/ 68239 w 1448818"/>
                <a:gd name="connsiteY9" fmla="*/ 928048 h 1269242"/>
                <a:gd name="connsiteX10" fmla="*/ 54591 w 1448818"/>
                <a:gd name="connsiteY10" fmla="*/ 968991 h 1269242"/>
                <a:gd name="connsiteX11" fmla="*/ 27295 w 1448818"/>
                <a:gd name="connsiteY11" fmla="*/ 1064526 h 1269242"/>
                <a:gd name="connsiteX12" fmla="*/ 0 w 1448818"/>
                <a:gd name="connsiteY12" fmla="*/ 1105469 h 1269242"/>
                <a:gd name="connsiteX13" fmla="*/ 40943 w 1448818"/>
                <a:gd name="connsiteY13" fmla="*/ 1132765 h 1269242"/>
                <a:gd name="connsiteX14" fmla="*/ 81886 w 1448818"/>
                <a:gd name="connsiteY14" fmla="*/ 1255594 h 1269242"/>
                <a:gd name="connsiteX15" fmla="*/ 122830 w 1448818"/>
                <a:gd name="connsiteY15" fmla="*/ 1269242 h 1269242"/>
                <a:gd name="connsiteX16" fmla="*/ 232012 w 1448818"/>
                <a:gd name="connsiteY16" fmla="*/ 1255594 h 1269242"/>
                <a:gd name="connsiteX17" fmla="*/ 272955 w 1448818"/>
                <a:gd name="connsiteY17" fmla="*/ 1241947 h 1269242"/>
                <a:gd name="connsiteX18" fmla="*/ 368489 w 1448818"/>
                <a:gd name="connsiteY18" fmla="*/ 1255594 h 1269242"/>
                <a:gd name="connsiteX19" fmla="*/ 805205 w 1448818"/>
                <a:gd name="connsiteY19" fmla="*/ 909907 h 1269242"/>
                <a:gd name="connsiteX20" fmla="*/ 1097134 w 1448818"/>
                <a:gd name="connsiteY20" fmla="*/ 567726 h 1269242"/>
                <a:gd name="connsiteX21" fmla="*/ 1446663 w 1448818"/>
                <a:gd name="connsiteY21" fmla="*/ 341194 h 1269242"/>
                <a:gd name="connsiteX22" fmla="*/ 1241946 w 1448818"/>
                <a:gd name="connsiteY22" fmla="*/ 13648 h 1269242"/>
                <a:gd name="connsiteX23" fmla="*/ 1187355 w 1448818"/>
                <a:gd name="connsiteY23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91970 w 1448818"/>
                <a:gd name="connsiteY8" fmla="*/ 634539 h 1269242"/>
                <a:gd name="connsiteX9" fmla="*/ 68239 w 1448818"/>
                <a:gd name="connsiteY9" fmla="*/ 871922 h 1269242"/>
                <a:gd name="connsiteX10" fmla="*/ 54591 w 1448818"/>
                <a:gd name="connsiteY10" fmla="*/ 968991 h 1269242"/>
                <a:gd name="connsiteX11" fmla="*/ 27295 w 1448818"/>
                <a:gd name="connsiteY11" fmla="*/ 1064526 h 1269242"/>
                <a:gd name="connsiteX12" fmla="*/ 0 w 1448818"/>
                <a:gd name="connsiteY12" fmla="*/ 1105469 h 1269242"/>
                <a:gd name="connsiteX13" fmla="*/ 40943 w 1448818"/>
                <a:gd name="connsiteY13" fmla="*/ 1132765 h 1269242"/>
                <a:gd name="connsiteX14" fmla="*/ 81886 w 1448818"/>
                <a:gd name="connsiteY14" fmla="*/ 1255594 h 1269242"/>
                <a:gd name="connsiteX15" fmla="*/ 122830 w 1448818"/>
                <a:gd name="connsiteY15" fmla="*/ 1269242 h 1269242"/>
                <a:gd name="connsiteX16" fmla="*/ 232012 w 1448818"/>
                <a:gd name="connsiteY16" fmla="*/ 1255594 h 1269242"/>
                <a:gd name="connsiteX17" fmla="*/ 272955 w 1448818"/>
                <a:gd name="connsiteY17" fmla="*/ 1241947 h 1269242"/>
                <a:gd name="connsiteX18" fmla="*/ 368489 w 1448818"/>
                <a:gd name="connsiteY18" fmla="*/ 1255594 h 1269242"/>
                <a:gd name="connsiteX19" fmla="*/ 805205 w 1448818"/>
                <a:gd name="connsiteY19" fmla="*/ 909907 h 1269242"/>
                <a:gd name="connsiteX20" fmla="*/ 1097134 w 1448818"/>
                <a:gd name="connsiteY20" fmla="*/ 567726 h 1269242"/>
                <a:gd name="connsiteX21" fmla="*/ 1446663 w 1448818"/>
                <a:gd name="connsiteY21" fmla="*/ 341194 h 1269242"/>
                <a:gd name="connsiteX22" fmla="*/ 1241946 w 1448818"/>
                <a:gd name="connsiteY22" fmla="*/ 13648 h 1269242"/>
                <a:gd name="connsiteX23" fmla="*/ 1187355 w 1448818"/>
                <a:gd name="connsiteY23" fmla="*/ 0 h 1269242"/>
                <a:gd name="connsiteX0" fmla="*/ 1187355 w 1448818"/>
                <a:gd name="connsiteY0" fmla="*/ 0 h 1269242"/>
                <a:gd name="connsiteX1" fmla="*/ 1078173 w 1448818"/>
                <a:gd name="connsiteY1" fmla="*/ 54591 h 1269242"/>
                <a:gd name="connsiteX2" fmla="*/ 1064525 w 1448818"/>
                <a:gd name="connsiteY2" fmla="*/ 109183 h 1269242"/>
                <a:gd name="connsiteX3" fmla="*/ 914400 w 1448818"/>
                <a:gd name="connsiteY3" fmla="*/ 150126 h 1269242"/>
                <a:gd name="connsiteX4" fmla="*/ 859809 w 1448818"/>
                <a:gd name="connsiteY4" fmla="*/ 232012 h 1269242"/>
                <a:gd name="connsiteX5" fmla="*/ 777922 w 1448818"/>
                <a:gd name="connsiteY5" fmla="*/ 259308 h 1269242"/>
                <a:gd name="connsiteX6" fmla="*/ 150683 w 1448818"/>
                <a:gd name="connsiteY6" fmla="*/ 200879 h 1269242"/>
                <a:gd name="connsiteX7" fmla="*/ 119850 w 1448818"/>
                <a:gd name="connsiteY7" fmla="*/ 341303 h 1269242"/>
                <a:gd name="connsiteX8" fmla="*/ 91970 w 1448818"/>
                <a:gd name="connsiteY8" fmla="*/ 634539 h 1269242"/>
                <a:gd name="connsiteX9" fmla="*/ 68239 w 1448818"/>
                <a:gd name="connsiteY9" fmla="*/ 871922 h 1269242"/>
                <a:gd name="connsiteX10" fmla="*/ 54591 w 1448818"/>
                <a:gd name="connsiteY10" fmla="*/ 968991 h 1269242"/>
                <a:gd name="connsiteX11" fmla="*/ 27295 w 1448818"/>
                <a:gd name="connsiteY11" fmla="*/ 1064526 h 1269242"/>
                <a:gd name="connsiteX12" fmla="*/ 0 w 1448818"/>
                <a:gd name="connsiteY12" fmla="*/ 1105469 h 1269242"/>
                <a:gd name="connsiteX13" fmla="*/ 40943 w 1448818"/>
                <a:gd name="connsiteY13" fmla="*/ 1132765 h 1269242"/>
                <a:gd name="connsiteX14" fmla="*/ 81886 w 1448818"/>
                <a:gd name="connsiteY14" fmla="*/ 1255594 h 1269242"/>
                <a:gd name="connsiteX15" fmla="*/ 122830 w 1448818"/>
                <a:gd name="connsiteY15" fmla="*/ 1269242 h 1269242"/>
                <a:gd name="connsiteX16" fmla="*/ 232012 w 1448818"/>
                <a:gd name="connsiteY16" fmla="*/ 1255594 h 1269242"/>
                <a:gd name="connsiteX17" fmla="*/ 272955 w 1448818"/>
                <a:gd name="connsiteY17" fmla="*/ 1241947 h 1269242"/>
                <a:gd name="connsiteX18" fmla="*/ 368489 w 1448818"/>
                <a:gd name="connsiteY18" fmla="*/ 1255594 h 1269242"/>
                <a:gd name="connsiteX19" fmla="*/ 805205 w 1448818"/>
                <a:gd name="connsiteY19" fmla="*/ 909907 h 1269242"/>
                <a:gd name="connsiteX20" fmla="*/ 1097134 w 1448818"/>
                <a:gd name="connsiteY20" fmla="*/ 567726 h 1269242"/>
                <a:gd name="connsiteX21" fmla="*/ 1446663 w 1448818"/>
                <a:gd name="connsiteY21" fmla="*/ 341194 h 1269242"/>
                <a:gd name="connsiteX22" fmla="*/ 1241946 w 1448818"/>
                <a:gd name="connsiteY22" fmla="*/ 13648 h 1269242"/>
                <a:gd name="connsiteX23" fmla="*/ 1187355 w 1448818"/>
                <a:gd name="connsiteY23" fmla="*/ 0 h 1269242"/>
                <a:gd name="connsiteX0" fmla="*/ 1187355 w 1460582"/>
                <a:gd name="connsiteY0" fmla="*/ 0 h 1269242"/>
                <a:gd name="connsiteX1" fmla="*/ 1078173 w 1460582"/>
                <a:gd name="connsiteY1" fmla="*/ 54591 h 1269242"/>
                <a:gd name="connsiteX2" fmla="*/ 1064525 w 1460582"/>
                <a:gd name="connsiteY2" fmla="*/ 109183 h 1269242"/>
                <a:gd name="connsiteX3" fmla="*/ 914400 w 1460582"/>
                <a:gd name="connsiteY3" fmla="*/ 150126 h 1269242"/>
                <a:gd name="connsiteX4" fmla="*/ 859809 w 1460582"/>
                <a:gd name="connsiteY4" fmla="*/ 232012 h 1269242"/>
                <a:gd name="connsiteX5" fmla="*/ 777922 w 1460582"/>
                <a:gd name="connsiteY5" fmla="*/ 259308 h 1269242"/>
                <a:gd name="connsiteX6" fmla="*/ 150683 w 1460582"/>
                <a:gd name="connsiteY6" fmla="*/ 200879 h 1269242"/>
                <a:gd name="connsiteX7" fmla="*/ 119850 w 1460582"/>
                <a:gd name="connsiteY7" fmla="*/ 341303 h 1269242"/>
                <a:gd name="connsiteX8" fmla="*/ 91970 w 1460582"/>
                <a:gd name="connsiteY8" fmla="*/ 634539 h 1269242"/>
                <a:gd name="connsiteX9" fmla="*/ 68239 w 1460582"/>
                <a:gd name="connsiteY9" fmla="*/ 871922 h 1269242"/>
                <a:gd name="connsiteX10" fmla="*/ 54591 w 1460582"/>
                <a:gd name="connsiteY10" fmla="*/ 968991 h 1269242"/>
                <a:gd name="connsiteX11" fmla="*/ 27295 w 1460582"/>
                <a:gd name="connsiteY11" fmla="*/ 1064526 h 1269242"/>
                <a:gd name="connsiteX12" fmla="*/ 0 w 1460582"/>
                <a:gd name="connsiteY12" fmla="*/ 1105469 h 1269242"/>
                <a:gd name="connsiteX13" fmla="*/ 40943 w 1460582"/>
                <a:gd name="connsiteY13" fmla="*/ 1132765 h 1269242"/>
                <a:gd name="connsiteX14" fmla="*/ 81886 w 1460582"/>
                <a:gd name="connsiteY14" fmla="*/ 1255594 h 1269242"/>
                <a:gd name="connsiteX15" fmla="*/ 122830 w 1460582"/>
                <a:gd name="connsiteY15" fmla="*/ 1269242 h 1269242"/>
                <a:gd name="connsiteX16" fmla="*/ 232012 w 1460582"/>
                <a:gd name="connsiteY16" fmla="*/ 1255594 h 1269242"/>
                <a:gd name="connsiteX17" fmla="*/ 272955 w 1460582"/>
                <a:gd name="connsiteY17" fmla="*/ 1241947 h 1269242"/>
                <a:gd name="connsiteX18" fmla="*/ 368489 w 1460582"/>
                <a:gd name="connsiteY18" fmla="*/ 1255594 h 1269242"/>
                <a:gd name="connsiteX19" fmla="*/ 805205 w 1460582"/>
                <a:gd name="connsiteY19" fmla="*/ 909907 h 1269242"/>
                <a:gd name="connsiteX20" fmla="*/ 1446663 w 1460582"/>
                <a:gd name="connsiteY20" fmla="*/ 341194 h 1269242"/>
                <a:gd name="connsiteX21" fmla="*/ 1241946 w 1460582"/>
                <a:gd name="connsiteY21" fmla="*/ 13648 h 1269242"/>
                <a:gd name="connsiteX22" fmla="*/ 1187355 w 1460582"/>
                <a:gd name="connsiteY22" fmla="*/ 0 h 1269242"/>
                <a:gd name="connsiteX0" fmla="*/ 1187355 w 1460582"/>
                <a:gd name="connsiteY0" fmla="*/ 0 h 1269242"/>
                <a:gd name="connsiteX1" fmla="*/ 1078173 w 1460582"/>
                <a:gd name="connsiteY1" fmla="*/ 54591 h 1269242"/>
                <a:gd name="connsiteX2" fmla="*/ 1064525 w 1460582"/>
                <a:gd name="connsiteY2" fmla="*/ 109183 h 1269242"/>
                <a:gd name="connsiteX3" fmla="*/ 914400 w 1460582"/>
                <a:gd name="connsiteY3" fmla="*/ 150126 h 1269242"/>
                <a:gd name="connsiteX4" fmla="*/ 777922 w 1460582"/>
                <a:gd name="connsiteY4" fmla="*/ 259308 h 1269242"/>
                <a:gd name="connsiteX5" fmla="*/ 150683 w 1460582"/>
                <a:gd name="connsiteY5" fmla="*/ 200879 h 1269242"/>
                <a:gd name="connsiteX6" fmla="*/ 119850 w 1460582"/>
                <a:gd name="connsiteY6" fmla="*/ 341303 h 1269242"/>
                <a:gd name="connsiteX7" fmla="*/ 91970 w 1460582"/>
                <a:gd name="connsiteY7" fmla="*/ 634539 h 1269242"/>
                <a:gd name="connsiteX8" fmla="*/ 68239 w 1460582"/>
                <a:gd name="connsiteY8" fmla="*/ 871922 h 1269242"/>
                <a:gd name="connsiteX9" fmla="*/ 54591 w 1460582"/>
                <a:gd name="connsiteY9" fmla="*/ 968991 h 1269242"/>
                <a:gd name="connsiteX10" fmla="*/ 27295 w 1460582"/>
                <a:gd name="connsiteY10" fmla="*/ 1064526 h 1269242"/>
                <a:gd name="connsiteX11" fmla="*/ 0 w 1460582"/>
                <a:gd name="connsiteY11" fmla="*/ 1105469 h 1269242"/>
                <a:gd name="connsiteX12" fmla="*/ 40943 w 1460582"/>
                <a:gd name="connsiteY12" fmla="*/ 1132765 h 1269242"/>
                <a:gd name="connsiteX13" fmla="*/ 81886 w 1460582"/>
                <a:gd name="connsiteY13" fmla="*/ 1255594 h 1269242"/>
                <a:gd name="connsiteX14" fmla="*/ 122830 w 1460582"/>
                <a:gd name="connsiteY14" fmla="*/ 1269242 h 1269242"/>
                <a:gd name="connsiteX15" fmla="*/ 232012 w 1460582"/>
                <a:gd name="connsiteY15" fmla="*/ 1255594 h 1269242"/>
                <a:gd name="connsiteX16" fmla="*/ 272955 w 1460582"/>
                <a:gd name="connsiteY16" fmla="*/ 1241947 h 1269242"/>
                <a:gd name="connsiteX17" fmla="*/ 368489 w 1460582"/>
                <a:gd name="connsiteY17" fmla="*/ 1255594 h 1269242"/>
                <a:gd name="connsiteX18" fmla="*/ 805205 w 1460582"/>
                <a:gd name="connsiteY18" fmla="*/ 909907 h 1269242"/>
                <a:gd name="connsiteX19" fmla="*/ 1446663 w 1460582"/>
                <a:gd name="connsiteY19" fmla="*/ 341194 h 1269242"/>
                <a:gd name="connsiteX20" fmla="*/ 1241946 w 1460582"/>
                <a:gd name="connsiteY20" fmla="*/ 13648 h 1269242"/>
                <a:gd name="connsiteX21" fmla="*/ 1187355 w 1460582"/>
                <a:gd name="connsiteY21" fmla="*/ 0 h 1269242"/>
                <a:gd name="connsiteX0" fmla="*/ 1187355 w 1460582"/>
                <a:gd name="connsiteY0" fmla="*/ 0 h 1269242"/>
                <a:gd name="connsiteX1" fmla="*/ 1078173 w 1460582"/>
                <a:gd name="connsiteY1" fmla="*/ 54591 h 1269242"/>
                <a:gd name="connsiteX2" fmla="*/ 914400 w 1460582"/>
                <a:gd name="connsiteY2" fmla="*/ 150126 h 1269242"/>
                <a:gd name="connsiteX3" fmla="*/ 777922 w 1460582"/>
                <a:gd name="connsiteY3" fmla="*/ 259308 h 1269242"/>
                <a:gd name="connsiteX4" fmla="*/ 150683 w 1460582"/>
                <a:gd name="connsiteY4" fmla="*/ 200879 h 1269242"/>
                <a:gd name="connsiteX5" fmla="*/ 119850 w 1460582"/>
                <a:gd name="connsiteY5" fmla="*/ 341303 h 1269242"/>
                <a:gd name="connsiteX6" fmla="*/ 91970 w 1460582"/>
                <a:gd name="connsiteY6" fmla="*/ 634539 h 1269242"/>
                <a:gd name="connsiteX7" fmla="*/ 68239 w 1460582"/>
                <a:gd name="connsiteY7" fmla="*/ 871922 h 1269242"/>
                <a:gd name="connsiteX8" fmla="*/ 54591 w 1460582"/>
                <a:gd name="connsiteY8" fmla="*/ 968991 h 1269242"/>
                <a:gd name="connsiteX9" fmla="*/ 27295 w 1460582"/>
                <a:gd name="connsiteY9" fmla="*/ 1064526 h 1269242"/>
                <a:gd name="connsiteX10" fmla="*/ 0 w 1460582"/>
                <a:gd name="connsiteY10" fmla="*/ 1105469 h 1269242"/>
                <a:gd name="connsiteX11" fmla="*/ 40943 w 1460582"/>
                <a:gd name="connsiteY11" fmla="*/ 1132765 h 1269242"/>
                <a:gd name="connsiteX12" fmla="*/ 81886 w 1460582"/>
                <a:gd name="connsiteY12" fmla="*/ 1255594 h 1269242"/>
                <a:gd name="connsiteX13" fmla="*/ 122830 w 1460582"/>
                <a:gd name="connsiteY13" fmla="*/ 1269242 h 1269242"/>
                <a:gd name="connsiteX14" fmla="*/ 232012 w 1460582"/>
                <a:gd name="connsiteY14" fmla="*/ 1255594 h 1269242"/>
                <a:gd name="connsiteX15" fmla="*/ 272955 w 1460582"/>
                <a:gd name="connsiteY15" fmla="*/ 1241947 h 1269242"/>
                <a:gd name="connsiteX16" fmla="*/ 368489 w 1460582"/>
                <a:gd name="connsiteY16" fmla="*/ 1255594 h 1269242"/>
                <a:gd name="connsiteX17" fmla="*/ 805205 w 1460582"/>
                <a:gd name="connsiteY17" fmla="*/ 909907 h 1269242"/>
                <a:gd name="connsiteX18" fmla="*/ 1446663 w 1460582"/>
                <a:gd name="connsiteY18" fmla="*/ 341194 h 1269242"/>
                <a:gd name="connsiteX19" fmla="*/ 1241946 w 1460582"/>
                <a:gd name="connsiteY19" fmla="*/ 13648 h 1269242"/>
                <a:gd name="connsiteX20" fmla="*/ 1187355 w 1460582"/>
                <a:gd name="connsiteY20" fmla="*/ 0 h 1269242"/>
                <a:gd name="connsiteX0" fmla="*/ 1187355 w 1460582"/>
                <a:gd name="connsiteY0" fmla="*/ 0 h 1269242"/>
                <a:gd name="connsiteX1" fmla="*/ 914400 w 1460582"/>
                <a:gd name="connsiteY1" fmla="*/ 150126 h 1269242"/>
                <a:gd name="connsiteX2" fmla="*/ 777922 w 1460582"/>
                <a:gd name="connsiteY2" fmla="*/ 259308 h 1269242"/>
                <a:gd name="connsiteX3" fmla="*/ 150683 w 1460582"/>
                <a:gd name="connsiteY3" fmla="*/ 200879 h 1269242"/>
                <a:gd name="connsiteX4" fmla="*/ 119850 w 1460582"/>
                <a:gd name="connsiteY4" fmla="*/ 341303 h 1269242"/>
                <a:gd name="connsiteX5" fmla="*/ 91970 w 1460582"/>
                <a:gd name="connsiteY5" fmla="*/ 634539 h 1269242"/>
                <a:gd name="connsiteX6" fmla="*/ 68239 w 1460582"/>
                <a:gd name="connsiteY6" fmla="*/ 871922 h 1269242"/>
                <a:gd name="connsiteX7" fmla="*/ 54591 w 1460582"/>
                <a:gd name="connsiteY7" fmla="*/ 968991 h 1269242"/>
                <a:gd name="connsiteX8" fmla="*/ 27295 w 1460582"/>
                <a:gd name="connsiteY8" fmla="*/ 1064526 h 1269242"/>
                <a:gd name="connsiteX9" fmla="*/ 0 w 1460582"/>
                <a:gd name="connsiteY9" fmla="*/ 1105469 h 1269242"/>
                <a:gd name="connsiteX10" fmla="*/ 40943 w 1460582"/>
                <a:gd name="connsiteY10" fmla="*/ 1132765 h 1269242"/>
                <a:gd name="connsiteX11" fmla="*/ 81886 w 1460582"/>
                <a:gd name="connsiteY11" fmla="*/ 1255594 h 1269242"/>
                <a:gd name="connsiteX12" fmla="*/ 122830 w 1460582"/>
                <a:gd name="connsiteY12" fmla="*/ 1269242 h 1269242"/>
                <a:gd name="connsiteX13" fmla="*/ 232012 w 1460582"/>
                <a:gd name="connsiteY13" fmla="*/ 1255594 h 1269242"/>
                <a:gd name="connsiteX14" fmla="*/ 272955 w 1460582"/>
                <a:gd name="connsiteY14" fmla="*/ 1241947 h 1269242"/>
                <a:gd name="connsiteX15" fmla="*/ 368489 w 1460582"/>
                <a:gd name="connsiteY15" fmla="*/ 1255594 h 1269242"/>
                <a:gd name="connsiteX16" fmla="*/ 805205 w 1460582"/>
                <a:gd name="connsiteY16" fmla="*/ 909907 h 1269242"/>
                <a:gd name="connsiteX17" fmla="*/ 1446663 w 1460582"/>
                <a:gd name="connsiteY17" fmla="*/ 341194 h 1269242"/>
                <a:gd name="connsiteX18" fmla="*/ 1241946 w 1460582"/>
                <a:gd name="connsiteY18" fmla="*/ 13648 h 1269242"/>
                <a:gd name="connsiteX19" fmla="*/ 1187355 w 1460582"/>
                <a:gd name="connsiteY19" fmla="*/ 0 h 1269242"/>
                <a:gd name="connsiteX0" fmla="*/ 1241946 w 1460582"/>
                <a:gd name="connsiteY0" fmla="*/ 5057 h 1260651"/>
                <a:gd name="connsiteX1" fmla="*/ 914400 w 1460582"/>
                <a:gd name="connsiteY1" fmla="*/ 141535 h 1260651"/>
                <a:gd name="connsiteX2" fmla="*/ 777922 w 1460582"/>
                <a:gd name="connsiteY2" fmla="*/ 250717 h 1260651"/>
                <a:gd name="connsiteX3" fmla="*/ 150683 w 1460582"/>
                <a:gd name="connsiteY3" fmla="*/ 192288 h 1260651"/>
                <a:gd name="connsiteX4" fmla="*/ 119850 w 1460582"/>
                <a:gd name="connsiteY4" fmla="*/ 332712 h 1260651"/>
                <a:gd name="connsiteX5" fmla="*/ 91970 w 1460582"/>
                <a:gd name="connsiteY5" fmla="*/ 625948 h 1260651"/>
                <a:gd name="connsiteX6" fmla="*/ 68239 w 1460582"/>
                <a:gd name="connsiteY6" fmla="*/ 863331 h 1260651"/>
                <a:gd name="connsiteX7" fmla="*/ 54591 w 1460582"/>
                <a:gd name="connsiteY7" fmla="*/ 960400 h 1260651"/>
                <a:gd name="connsiteX8" fmla="*/ 27295 w 1460582"/>
                <a:gd name="connsiteY8" fmla="*/ 1055935 h 1260651"/>
                <a:gd name="connsiteX9" fmla="*/ 0 w 1460582"/>
                <a:gd name="connsiteY9" fmla="*/ 1096878 h 1260651"/>
                <a:gd name="connsiteX10" fmla="*/ 40943 w 1460582"/>
                <a:gd name="connsiteY10" fmla="*/ 1124174 h 1260651"/>
                <a:gd name="connsiteX11" fmla="*/ 81886 w 1460582"/>
                <a:gd name="connsiteY11" fmla="*/ 1247003 h 1260651"/>
                <a:gd name="connsiteX12" fmla="*/ 122830 w 1460582"/>
                <a:gd name="connsiteY12" fmla="*/ 1260651 h 1260651"/>
                <a:gd name="connsiteX13" fmla="*/ 232012 w 1460582"/>
                <a:gd name="connsiteY13" fmla="*/ 1247003 h 1260651"/>
                <a:gd name="connsiteX14" fmla="*/ 272955 w 1460582"/>
                <a:gd name="connsiteY14" fmla="*/ 1233356 h 1260651"/>
                <a:gd name="connsiteX15" fmla="*/ 368489 w 1460582"/>
                <a:gd name="connsiteY15" fmla="*/ 1247003 h 1260651"/>
                <a:gd name="connsiteX16" fmla="*/ 805205 w 1460582"/>
                <a:gd name="connsiteY16" fmla="*/ 901316 h 1260651"/>
                <a:gd name="connsiteX17" fmla="*/ 1446663 w 1460582"/>
                <a:gd name="connsiteY17" fmla="*/ 332603 h 1260651"/>
                <a:gd name="connsiteX18" fmla="*/ 1241946 w 1460582"/>
                <a:gd name="connsiteY18" fmla="*/ 5057 h 1260651"/>
                <a:gd name="connsiteX0" fmla="*/ 1446663 w 1447212"/>
                <a:gd name="connsiteY0" fmla="*/ 192198 h 1120246"/>
                <a:gd name="connsiteX1" fmla="*/ 914400 w 1447212"/>
                <a:gd name="connsiteY1" fmla="*/ 1130 h 1120246"/>
                <a:gd name="connsiteX2" fmla="*/ 777922 w 1447212"/>
                <a:gd name="connsiteY2" fmla="*/ 110312 h 1120246"/>
                <a:gd name="connsiteX3" fmla="*/ 150683 w 1447212"/>
                <a:gd name="connsiteY3" fmla="*/ 51883 h 1120246"/>
                <a:gd name="connsiteX4" fmla="*/ 119850 w 1447212"/>
                <a:gd name="connsiteY4" fmla="*/ 192307 h 1120246"/>
                <a:gd name="connsiteX5" fmla="*/ 91970 w 1447212"/>
                <a:gd name="connsiteY5" fmla="*/ 485543 h 1120246"/>
                <a:gd name="connsiteX6" fmla="*/ 68239 w 1447212"/>
                <a:gd name="connsiteY6" fmla="*/ 722926 h 1120246"/>
                <a:gd name="connsiteX7" fmla="*/ 54591 w 1447212"/>
                <a:gd name="connsiteY7" fmla="*/ 819995 h 1120246"/>
                <a:gd name="connsiteX8" fmla="*/ 27295 w 1447212"/>
                <a:gd name="connsiteY8" fmla="*/ 915530 h 1120246"/>
                <a:gd name="connsiteX9" fmla="*/ 0 w 1447212"/>
                <a:gd name="connsiteY9" fmla="*/ 956473 h 1120246"/>
                <a:gd name="connsiteX10" fmla="*/ 40943 w 1447212"/>
                <a:gd name="connsiteY10" fmla="*/ 983769 h 1120246"/>
                <a:gd name="connsiteX11" fmla="*/ 81886 w 1447212"/>
                <a:gd name="connsiteY11" fmla="*/ 1106598 h 1120246"/>
                <a:gd name="connsiteX12" fmla="*/ 122830 w 1447212"/>
                <a:gd name="connsiteY12" fmla="*/ 1120246 h 1120246"/>
                <a:gd name="connsiteX13" fmla="*/ 232012 w 1447212"/>
                <a:gd name="connsiteY13" fmla="*/ 1106598 h 1120246"/>
                <a:gd name="connsiteX14" fmla="*/ 272955 w 1447212"/>
                <a:gd name="connsiteY14" fmla="*/ 1092951 h 1120246"/>
                <a:gd name="connsiteX15" fmla="*/ 368489 w 1447212"/>
                <a:gd name="connsiteY15" fmla="*/ 1106598 h 1120246"/>
                <a:gd name="connsiteX16" fmla="*/ 805205 w 1447212"/>
                <a:gd name="connsiteY16" fmla="*/ 760911 h 1120246"/>
                <a:gd name="connsiteX17" fmla="*/ 1446663 w 1447212"/>
                <a:gd name="connsiteY17" fmla="*/ 192198 h 1120246"/>
                <a:gd name="connsiteX0" fmla="*/ 805205 w 914946"/>
                <a:gd name="connsiteY0" fmla="*/ 790892 h 1150227"/>
                <a:gd name="connsiteX1" fmla="*/ 914400 w 914946"/>
                <a:gd name="connsiteY1" fmla="*/ 31111 h 1150227"/>
                <a:gd name="connsiteX2" fmla="*/ 777922 w 914946"/>
                <a:gd name="connsiteY2" fmla="*/ 140293 h 1150227"/>
                <a:gd name="connsiteX3" fmla="*/ 150683 w 914946"/>
                <a:gd name="connsiteY3" fmla="*/ 81864 h 1150227"/>
                <a:gd name="connsiteX4" fmla="*/ 119850 w 914946"/>
                <a:gd name="connsiteY4" fmla="*/ 222288 h 1150227"/>
                <a:gd name="connsiteX5" fmla="*/ 91970 w 914946"/>
                <a:gd name="connsiteY5" fmla="*/ 515524 h 1150227"/>
                <a:gd name="connsiteX6" fmla="*/ 68239 w 914946"/>
                <a:gd name="connsiteY6" fmla="*/ 752907 h 1150227"/>
                <a:gd name="connsiteX7" fmla="*/ 54591 w 914946"/>
                <a:gd name="connsiteY7" fmla="*/ 849976 h 1150227"/>
                <a:gd name="connsiteX8" fmla="*/ 27295 w 914946"/>
                <a:gd name="connsiteY8" fmla="*/ 945511 h 1150227"/>
                <a:gd name="connsiteX9" fmla="*/ 0 w 914946"/>
                <a:gd name="connsiteY9" fmla="*/ 986454 h 1150227"/>
                <a:gd name="connsiteX10" fmla="*/ 40943 w 914946"/>
                <a:gd name="connsiteY10" fmla="*/ 1013750 h 1150227"/>
                <a:gd name="connsiteX11" fmla="*/ 81886 w 914946"/>
                <a:gd name="connsiteY11" fmla="*/ 1136579 h 1150227"/>
                <a:gd name="connsiteX12" fmla="*/ 122830 w 914946"/>
                <a:gd name="connsiteY12" fmla="*/ 1150227 h 1150227"/>
                <a:gd name="connsiteX13" fmla="*/ 232012 w 914946"/>
                <a:gd name="connsiteY13" fmla="*/ 1136579 h 1150227"/>
                <a:gd name="connsiteX14" fmla="*/ 272955 w 914946"/>
                <a:gd name="connsiteY14" fmla="*/ 1122932 h 1150227"/>
                <a:gd name="connsiteX15" fmla="*/ 368489 w 914946"/>
                <a:gd name="connsiteY15" fmla="*/ 1136579 h 1150227"/>
                <a:gd name="connsiteX16" fmla="*/ 805205 w 914946"/>
                <a:gd name="connsiteY16" fmla="*/ 790892 h 1150227"/>
                <a:gd name="connsiteX0" fmla="*/ 805205 w 858160"/>
                <a:gd name="connsiteY0" fmla="*/ 729364 h 1088699"/>
                <a:gd name="connsiteX1" fmla="*/ 777922 w 858160"/>
                <a:gd name="connsiteY1" fmla="*/ 78765 h 1088699"/>
                <a:gd name="connsiteX2" fmla="*/ 150683 w 858160"/>
                <a:gd name="connsiteY2" fmla="*/ 20336 h 1088699"/>
                <a:gd name="connsiteX3" fmla="*/ 119850 w 858160"/>
                <a:gd name="connsiteY3" fmla="*/ 160760 h 1088699"/>
                <a:gd name="connsiteX4" fmla="*/ 91970 w 858160"/>
                <a:gd name="connsiteY4" fmla="*/ 453996 h 1088699"/>
                <a:gd name="connsiteX5" fmla="*/ 68239 w 858160"/>
                <a:gd name="connsiteY5" fmla="*/ 691379 h 1088699"/>
                <a:gd name="connsiteX6" fmla="*/ 54591 w 858160"/>
                <a:gd name="connsiteY6" fmla="*/ 788448 h 1088699"/>
                <a:gd name="connsiteX7" fmla="*/ 27295 w 858160"/>
                <a:gd name="connsiteY7" fmla="*/ 883983 h 1088699"/>
                <a:gd name="connsiteX8" fmla="*/ 0 w 858160"/>
                <a:gd name="connsiteY8" fmla="*/ 924926 h 1088699"/>
                <a:gd name="connsiteX9" fmla="*/ 40943 w 858160"/>
                <a:gd name="connsiteY9" fmla="*/ 952222 h 1088699"/>
                <a:gd name="connsiteX10" fmla="*/ 81886 w 858160"/>
                <a:gd name="connsiteY10" fmla="*/ 1075051 h 1088699"/>
                <a:gd name="connsiteX11" fmla="*/ 122830 w 858160"/>
                <a:gd name="connsiteY11" fmla="*/ 1088699 h 1088699"/>
                <a:gd name="connsiteX12" fmla="*/ 232012 w 858160"/>
                <a:gd name="connsiteY12" fmla="*/ 1075051 h 1088699"/>
                <a:gd name="connsiteX13" fmla="*/ 272955 w 858160"/>
                <a:gd name="connsiteY13" fmla="*/ 1061404 h 1088699"/>
                <a:gd name="connsiteX14" fmla="*/ 368489 w 858160"/>
                <a:gd name="connsiteY14" fmla="*/ 1075051 h 1088699"/>
                <a:gd name="connsiteX15" fmla="*/ 805205 w 858160"/>
                <a:gd name="connsiteY15" fmla="*/ 729364 h 1088699"/>
                <a:gd name="connsiteX0" fmla="*/ 805205 w 812426"/>
                <a:gd name="connsiteY0" fmla="*/ 709104 h 1068439"/>
                <a:gd name="connsiteX1" fmla="*/ 329297 w 812426"/>
                <a:gd name="connsiteY1" fmla="*/ 156726 h 1068439"/>
                <a:gd name="connsiteX2" fmla="*/ 150683 w 812426"/>
                <a:gd name="connsiteY2" fmla="*/ 76 h 1068439"/>
                <a:gd name="connsiteX3" fmla="*/ 119850 w 812426"/>
                <a:gd name="connsiteY3" fmla="*/ 140500 h 1068439"/>
                <a:gd name="connsiteX4" fmla="*/ 91970 w 812426"/>
                <a:gd name="connsiteY4" fmla="*/ 433736 h 1068439"/>
                <a:gd name="connsiteX5" fmla="*/ 68239 w 812426"/>
                <a:gd name="connsiteY5" fmla="*/ 671119 h 1068439"/>
                <a:gd name="connsiteX6" fmla="*/ 54591 w 812426"/>
                <a:gd name="connsiteY6" fmla="*/ 768188 h 1068439"/>
                <a:gd name="connsiteX7" fmla="*/ 27295 w 812426"/>
                <a:gd name="connsiteY7" fmla="*/ 863723 h 1068439"/>
                <a:gd name="connsiteX8" fmla="*/ 0 w 812426"/>
                <a:gd name="connsiteY8" fmla="*/ 904666 h 1068439"/>
                <a:gd name="connsiteX9" fmla="*/ 40943 w 812426"/>
                <a:gd name="connsiteY9" fmla="*/ 931962 h 1068439"/>
                <a:gd name="connsiteX10" fmla="*/ 81886 w 812426"/>
                <a:gd name="connsiteY10" fmla="*/ 1054791 h 1068439"/>
                <a:gd name="connsiteX11" fmla="*/ 122830 w 812426"/>
                <a:gd name="connsiteY11" fmla="*/ 1068439 h 1068439"/>
                <a:gd name="connsiteX12" fmla="*/ 232012 w 812426"/>
                <a:gd name="connsiteY12" fmla="*/ 1054791 h 1068439"/>
                <a:gd name="connsiteX13" fmla="*/ 272955 w 812426"/>
                <a:gd name="connsiteY13" fmla="*/ 1041144 h 1068439"/>
                <a:gd name="connsiteX14" fmla="*/ 368489 w 812426"/>
                <a:gd name="connsiteY14" fmla="*/ 1054791 h 1068439"/>
                <a:gd name="connsiteX15" fmla="*/ 805205 w 812426"/>
                <a:gd name="connsiteY15" fmla="*/ 709104 h 1068439"/>
                <a:gd name="connsiteX0" fmla="*/ 298424 w 387872"/>
                <a:gd name="connsiteY0" fmla="*/ 547742 h 1068439"/>
                <a:gd name="connsiteX1" fmla="*/ 329297 w 387872"/>
                <a:gd name="connsiteY1" fmla="*/ 156726 h 1068439"/>
                <a:gd name="connsiteX2" fmla="*/ 150683 w 387872"/>
                <a:gd name="connsiteY2" fmla="*/ 76 h 1068439"/>
                <a:gd name="connsiteX3" fmla="*/ 119850 w 387872"/>
                <a:gd name="connsiteY3" fmla="*/ 140500 h 1068439"/>
                <a:gd name="connsiteX4" fmla="*/ 91970 w 387872"/>
                <a:gd name="connsiteY4" fmla="*/ 433736 h 1068439"/>
                <a:gd name="connsiteX5" fmla="*/ 68239 w 387872"/>
                <a:gd name="connsiteY5" fmla="*/ 671119 h 1068439"/>
                <a:gd name="connsiteX6" fmla="*/ 54591 w 387872"/>
                <a:gd name="connsiteY6" fmla="*/ 768188 h 1068439"/>
                <a:gd name="connsiteX7" fmla="*/ 27295 w 387872"/>
                <a:gd name="connsiteY7" fmla="*/ 863723 h 1068439"/>
                <a:gd name="connsiteX8" fmla="*/ 0 w 387872"/>
                <a:gd name="connsiteY8" fmla="*/ 904666 h 1068439"/>
                <a:gd name="connsiteX9" fmla="*/ 40943 w 387872"/>
                <a:gd name="connsiteY9" fmla="*/ 931962 h 1068439"/>
                <a:gd name="connsiteX10" fmla="*/ 81886 w 387872"/>
                <a:gd name="connsiteY10" fmla="*/ 1054791 h 1068439"/>
                <a:gd name="connsiteX11" fmla="*/ 122830 w 387872"/>
                <a:gd name="connsiteY11" fmla="*/ 1068439 h 1068439"/>
                <a:gd name="connsiteX12" fmla="*/ 232012 w 387872"/>
                <a:gd name="connsiteY12" fmla="*/ 1054791 h 1068439"/>
                <a:gd name="connsiteX13" fmla="*/ 272955 w 387872"/>
                <a:gd name="connsiteY13" fmla="*/ 1041144 h 1068439"/>
                <a:gd name="connsiteX14" fmla="*/ 368489 w 387872"/>
                <a:gd name="connsiteY14" fmla="*/ 1054791 h 1068439"/>
                <a:gd name="connsiteX15" fmla="*/ 298424 w 387872"/>
                <a:gd name="connsiteY15" fmla="*/ 547742 h 1068439"/>
                <a:gd name="connsiteX0" fmla="*/ 298424 w 387872"/>
                <a:gd name="connsiteY0" fmla="*/ 594087 h 1114784"/>
                <a:gd name="connsiteX1" fmla="*/ 304373 w 387872"/>
                <a:gd name="connsiteY1" fmla="*/ 62756 h 1114784"/>
                <a:gd name="connsiteX2" fmla="*/ 150683 w 387872"/>
                <a:gd name="connsiteY2" fmla="*/ 46421 h 1114784"/>
                <a:gd name="connsiteX3" fmla="*/ 119850 w 387872"/>
                <a:gd name="connsiteY3" fmla="*/ 186845 h 1114784"/>
                <a:gd name="connsiteX4" fmla="*/ 91970 w 387872"/>
                <a:gd name="connsiteY4" fmla="*/ 480081 h 1114784"/>
                <a:gd name="connsiteX5" fmla="*/ 68239 w 387872"/>
                <a:gd name="connsiteY5" fmla="*/ 717464 h 1114784"/>
                <a:gd name="connsiteX6" fmla="*/ 54591 w 387872"/>
                <a:gd name="connsiteY6" fmla="*/ 814533 h 1114784"/>
                <a:gd name="connsiteX7" fmla="*/ 27295 w 387872"/>
                <a:gd name="connsiteY7" fmla="*/ 910068 h 1114784"/>
                <a:gd name="connsiteX8" fmla="*/ 0 w 387872"/>
                <a:gd name="connsiteY8" fmla="*/ 951011 h 1114784"/>
                <a:gd name="connsiteX9" fmla="*/ 40943 w 387872"/>
                <a:gd name="connsiteY9" fmla="*/ 978307 h 1114784"/>
                <a:gd name="connsiteX10" fmla="*/ 81886 w 387872"/>
                <a:gd name="connsiteY10" fmla="*/ 1101136 h 1114784"/>
                <a:gd name="connsiteX11" fmla="*/ 122830 w 387872"/>
                <a:gd name="connsiteY11" fmla="*/ 1114784 h 1114784"/>
                <a:gd name="connsiteX12" fmla="*/ 232012 w 387872"/>
                <a:gd name="connsiteY12" fmla="*/ 1101136 h 1114784"/>
                <a:gd name="connsiteX13" fmla="*/ 272955 w 387872"/>
                <a:gd name="connsiteY13" fmla="*/ 1087489 h 1114784"/>
                <a:gd name="connsiteX14" fmla="*/ 368489 w 387872"/>
                <a:gd name="connsiteY14" fmla="*/ 1101136 h 1114784"/>
                <a:gd name="connsiteX15" fmla="*/ 298424 w 387872"/>
                <a:gd name="connsiteY15" fmla="*/ 594087 h 1114784"/>
                <a:gd name="connsiteX0" fmla="*/ 339964 w 391011"/>
                <a:gd name="connsiteY0" fmla="*/ 299427 h 1114784"/>
                <a:gd name="connsiteX1" fmla="*/ 304373 w 391011"/>
                <a:gd name="connsiteY1" fmla="*/ 62756 h 1114784"/>
                <a:gd name="connsiteX2" fmla="*/ 150683 w 391011"/>
                <a:gd name="connsiteY2" fmla="*/ 46421 h 1114784"/>
                <a:gd name="connsiteX3" fmla="*/ 119850 w 391011"/>
                <a:gd name="connsiteY3" fmla="*/ 186845 h 1114784"/>
                <a:gd name="connsiteX4" fmla="*/ 91970 w 391011"/>
                <a:gd name="connsiteY4" fmla="*/ 480081 h 1114784"/>
                <a:gd name="connsiteX5" fmla="*/ 68239 w 391011"/>
                <a:gd name="connsiteY5" fmla="*/ 717464 h 1114784"/>
                <a:gd name="connsiteX6" fmla="*/ 54591 w 391011"/>
                <a:gd name="connsiteY6" fmla="*/ 814533 h 1114784"/>
                <a:gd name="connsiteX7" fmla="*/ 27295 w 391011"/>
                <a:gd name="connsiteY7" fmla="*/ 910068 h 1114784"/>
                <a:gd name="connsiteX8" fmla="*/ 0 w 391011"/>
                <a:gd name="connsiteY8" fmla="*/ 951011 h 1114784"/>
                <a:gd name="connsiteX9" fmla="*/ 40943 w 391011"/>
                <a:gd name="connsiteY9" fmla="*/ 978307 h 1114784"/>
                <a:gd name="connsiteX10" fmla="*/ 81886 w 391011"/>
                <a:gd name="connsiteY10" fmla="*/ 1101136 h 1114784"/>
                <a:gd name="connsiteX11" fmla="*/ 122830 w 391011"/>
                <a:gd name="connsiteY11" fmla="*/ 1114784 h 1114784"/>
                <a:gd name="connsiteX12" fmla="*/ 232012 w 391011"/>
                <a:gd name="connsiteY12" fmla="*/ 1101136 h 1114784"/>
                <a:gd name="connsiteX13" fmla="*/ 272955 w 391011"/>
                <a:gd name="connsiteY13" fmla="*/ 1087489 h 1114784"/>
                <a:gd name="connsiteX14" fmla="*/ 368489 w 391011"/>
                <a:gd name="connsiteY14" fmla="*/ 1101136 h 1114784"/>
                <a:gd name="connsiteX15" fmla="*/ 339964 w 391011"/>
                <a:gd name="connsiteY15" fmla="*/ 299427 h 1114784"/>
                <a:gd name="connsiteX0" fmla="*/ 339964 w 389155"/>
                <a:gd name="connsiteY0" fmla="*/ 299427 h 1131232"/>
                <a:gd name="connsiteX1" fmla="*/ 304373 w 389155"/>
                <a:gd name="connsiteY1" fmla="*/ 62756 h 1131232"/>
                <a:gd name="connsiteX2" fmla="*/ 150683 w 389155"/>
                <a:gd name="connsiteY2" fmla="*/ 46421 h 1131232"/>
                <a:gd name="connsiteX3" fmla="*/ 119850 w 389155"/>
                <a:gd name="connsiteY3" fmla="*/ 186845 h 1131232"/>
                <a:gd name="connsiteX4" fmla="*/ 91970 w 389155"/>
                <a:gd name="connsiteY4" fmla="*/ 480081 h 1131232"/>
                <a:gd name="connsiteX5" fmla="*/ 68239 w 389155"/>
                <a:gd name="connsiteY5" fmla="*/ 717464 h 1131232"/>
                <a:gd name="connsiteX6" fmla="*/ 54591 w 389155"/>
                <a:gd name="connsiteY6" fmla="*/ 814533 h 1131232"/>
                <a:gd name="connsiteX7" fmla="*/ 27295 w 389155"/>
                <a:gd name="connsiteY7" fmla="*/ 910068 h 1131232"/>
                <a:gd name="connsiteX8" fmla="*/ 0 w 389155"/>
                <a:gd name="connsiteY8" fmla="*/ 951011 h 1131232"/>
                <a:gd name="connsiteX9" fmla="*/ 40943 w 389155"/>
                <a:gd name="connsiteY9" fmla="*/ 978307 h 1131232"/>
                <a:gd name="connsiteX10" fmla="*/ 81886 w 389155"/>
                <a:gd name="connsiteY10" fmla="*/ 1101136 h 1131232"/>
                <a:gd name="connsiteX11" fmla="*/ 122830 w 389155"/>
                <a:gd name="connsiteY11" fmla="*/ 1114784 h 1131232"/>
                <a:gd name="connsiteX12" fmla="*/ 232012 w 389155"/>
                <a:gd name="connsiteY12" fmla="*/ 1101136 h 1131232"/>
                <a:gd name="connsiteX13" fmla="*/ 272955 w 389155"/>
                <a:gd name="connsiteY13" fmla="*/ 1087489 h 1131232"/>
                <a:gd name="connsiteX14" fmla="*/ 285410 w 389155"/>
                <a:gd name="connsiteY14" fmla="*/ 553911 h 1131232"/>
                <a:gd name="connsiteX15" fmla="*/ 339964 w 389155"/>
                <a:gd name="connsiteY15" fmla="*/ 299427 h 1131232"/>
                <a:gd name="connsiteX0" fmla="*/ 339964 w 389156"/>
                <a:gd name="connsiteY0" fmla="*/ 299427 h 1127333"/>
                <a:gd name="connsiteX1" fmla="*/ 304373 w 389156"/>
                <a:gd name="connsiteY1" fmla="*/ 62756 h 1127333"/>
                <a:gd name="connsiteX2" fmla="*/ 150683 w 389156"/>
                <a:gd name="connsiteY2" fmla="*/ 46421 h 1127333"/>
                <a:gd name="connsiteX3" fmla="*/ 119850 w 389156"/>
                <a:gd name="connsiteY3" fmla="*/ 186845 h 1127333"/>
                <a:gd name="connsiteX4" fmla="*/ 91970 w 389156"/>
                <a:gd name="connsiteY4" fmla="*/ 480081 h 1127333"/>
                <a:gd name="connsiteX5" fmla="*/ 68239 w 389156"/>
                <a:gd name="connsiteY5" fmla="*/ 717464 h 1127333"/>
                <a:gd name="connsiteX6" fmla="*/ 54591 w 389156"/>
                <a:gd name="connsiteY6" fmla="*/ 814533 h 1127333"/>
                <a:gd name="connsiteX7" fmla="*/ 27295 w 389156"/>
                <a:gd name="connsiteY7" fmla="*/ 910068 h 1127333"/>
                <a:gd name="connsiteX8" fmla="*/ 0 w 389156"/>
                <a:gd name="connsiteY8" fmla="*/ 951011 h 1127333"/>
                <a:gd name="connsiteX9" fmla="*/ 40943 w 389156"/>
                <a:gd name="connsiteY9" fmla="*/ 978307 h 1127333"/>
                <a:gd name="connsiteX10" fmla="*/ 81886 w 389156"/>
                <a:gd name="connsiteY10" fmla="*/ 1101136 h 1127333"/>
                <a:gd name="connsiteX11" fmla="*/ 122830 w 389156"/>
                <a:gd name="connsiteY11" fmla="*/ 1114784 h 1127333"/>
                <a:gd name="connsiteX12" fmla="*/ 232012 w 389156"/>
                <a:gd name="connsiteY12" fmla="*/ 1101136 h 1127333"/>
                <a:gd name="connsiteX13" fmla="*/ 206491 w 389156"/>
                <a:gd name="connsiteY13" fmla="*/ 799845 h 1127333"/>
                <a:gd name="connsiteX14" fmla="*/ 285410 w 389156"/>
                <a:gd name="connsiteY14" fmla="*/ 553911 h 1127333"/>
                <a:gd name="connsiteX15" fmla="*/ 339964 w 389156"/>
                <a:gd name="connsiteY15" fmla="*/ 299427 h 1127333"/>
                <a:gd name="connsiteX0" fmla="*/ 339964 w 389156"/>
                <a:gd name="connsiteY0" fmla="*/ 299427 h 1114784"/>
                <a:gd name="connsiteX1" fmla="*/ 304373 w 389156"/>
                <a:gd name="connsiteY1" fmla="*/ 62756 h 1114784"/>
                <a:gd name="connsiteX2" fmla="*/ 150683 w 389156"/>
                <a:gd name="connsiteY2" fmla="*/ 46421 h 1114784"/>
                <a:gd name="connsiteX3" fmla="*/ 119850 w 389156"/>
                <a:gd name="connsiteY3" fmla="*/ 186845 h 1114784"/>
                <a:gd name="connsiteX4" fmla="*/ 91970 w 389156"/>
                <a:gd name="connsiteY4" fmla="*/ 480081 h 1114784"/>
                <a:gd name="connsiteX5" fmla="*/ 68239 w 389156"/>
                <a:gd name="connsiteY5" fmla="*/ 717464 h 1114784"/>
                <a:gd name="connsiteX6" fmla="*/ 54591 w 389156"/>
                <a:gd name="connsiteY6" fmla="*/ 814533 h 1114784"/>
                <a:gd name="connsiteX7" fmla="*/ 27295 w 389156"/>
                <a:gd name="connsiteY7" fmla="*/ 910068 h 1114784"/>
                <a:gd name="connsiteX8" fmla="*/ 0 w 389156"/>
                <a:gd name="connsiteY8" fmla="*/ 951011 h 1114784"/>
                <a:gd name="connsiteX9" fmla="*/ 40943 w 389156"/>
                <a:gd name="connsiteY9" fmla="*/ 978307 h 1114784"/>
                <a:gd name="connsiteX10" fmla="*/ 81886 w 389156"/>
                <a:gd name="connsiteY10" fmla="*/ 1101136 h 1114784"/>
                <a:gd name="connsiteX11" fmla="*/ 122830 w 389156"/>
                <a:gd name="connsiteY11" fmla="*/ 1114784 h 1114784"/>
                <a:gd name="connsiteX12" fmla="*/ 157242 w 389156"/>
                <a:gd name="connsiteY12" fmla="*/ 981869 h 1114784"/>
                <a:gd name="connsiteX13" fmla="*/ 206491 w 389156"/>
                <a:gd name="connsiteY13" fmla="*/ 799845 h 1114784"/>
                <a:gd name="connsiteX14" fmla="*/ 285410 w 389156"/>
                <a:gd name="connsiteY14" fmla="*/ 553911 h 1114784"/>
                <a:gd name="connsiteX15" fmla="*/ 339964 w 389156"/>
                <a:gd name="connsiteY15" fmla="*/ 299427 h 1114784"/>
                <a:gd name="connsiteX0" fmla="*/ 339964 w 389156"/>
                <a:gd name="connsiteY0" fmla="*/ 299427 h 1114784"/>
                <a:gd name="connsiteX1" fmla="*/ 304373 w 389156"/>
                <a:gd name="connsiteY1" fmla="*/ 62756 h 1114784"/>
                <a:gd name="connsiteX2" fmla="*/ 150683 w 389156"/>
                <a:gd name="connsiteY2" fmla="*/ 46421 h 1114784"/>
                <a:gd name="connsiteX3" fmla="*/ 119850 w 389156"/>
                <a:gd name="connsiteY3" fmla="*/ 186845 h 1114784"/>
                <a:gd name="connsiteX4" fmla="*/ 91970 w 389156"/>
                <a:gd name="connsiteY4" fmla="*/ 480081 h 1114784"/>
                <a:gd name="connsiteX5" fmla="*/ 68239 w 389156"/>
                <a:gd name="connsiteY5" fmla="*/ 717464 h 1114784"/>
                <a:gd name="connsiteX6" fmla="*/ 54591 w 389156"/>
                <a:gd name="connsiteY6" fmla="*/ 814533 h 1114784"/>
                <a:gd name="connsiteX7" fmla="*/ 27295 w 389156"/>
                <a:gd name="connsiteY7" fmla="*/ 910068 h 1114784"/>
                <a:gd name="connsiteX8" fmla="*/ 0 w 389156"/>
                <a:gd name="connsiteY8" fmla="*/ 951011 h 1114784"/>
                <a:gd name="connsiteX9" fmla="*/ 40943 w 389156"/>
                <a:gd name="connsiteY9" fmla="*/ 978307 h 1114784"/>
                <a:gd name="connsiteX10" fmla="*/ 81886 w 389156"/>
                <a:gd name="connsiteY10" fmla="*/ 1101136 h 1114784"/>
                <a:gd name="connsiteX11" fmla="*/ 122830 w 389156"/>
                <a:gd name="connsiteY11" fmla="*/ 1114784 h 1114784"/>
                <a:gd name="connsiteX12" fmla="*/ 157242 w 389156"/>
                <a:gd name="connsiteY12" fmla="*/ 981869 h 1114784"/>
                <a:gd name="connsiteX13" fmla="*/ 206491 w 389156"/>
                <a:gd name="connsiteY13" fmla="*/ 799845 h 1114784"/>
                <a:gd name="connsiteX14" fmla="*/ 243871 w 389156"/>
                <a:gd name="connsiteY14" fmla="*/ 525848 h 1114784"/>
                <a:gd name="connsiteX15" fmla="*/ 339964 w 389156"/>
                <a:gd name="connsiteY15" fmla="*/ 299427 h 1114784"/>
                <a:gd name="connsiteX0" fmla="*/ 339964 w 389156"/>
                <a:gd name="connsiteY0" fmla="*/ 299427 h 1114784"/>
                <a:gd name="connsiteX1" fmla="*/ 304373 w 389156"/>
                <a:gd name="connsiteY1" fmla="*/ 62756 h 1114784"/>
                <a:gd name="connsiteX2" fmla="*/ 150683 w 389156"/>
                <a:gd name="connsiteY2" fmla="*/ 46421 h 1114784"/>
                <a:gd name="connsiteX3" fmla="*/ 119850 w 389156"/>
                <a:gd name="connsiteY3" fmla="*/ 186845 h 1114784"/>
                <a:gd name="connsiteX4" fmla="*/ 91970 w 389156"/>
                <a:gd name="connsiteY4" fmla="*/ 480081 h 1114784"/>
                <a:gd name="connsiteX5" fmla="*/ 68239 w 389156"/>
                <a:gd name="connsiteY5" fmla="*/ 717464 h 1114784"/>
                <a:gd name="connsiteX6" fmla="*/ 54591 w 389156"/>
                <a:gd name="connsiteY6" fmla="*/ 814533 h 1114784"/>
                <a:gd name="connsiteX7" fmla="*/ 27295 w 389156"/>
                <a:gd name="connsiteY7" fmla="*/ 910068 h 1114784"/>
                <a:gd name="connsiteX8" fmla="*/ 0 w 389156"/>
                <a:gd name="connsiteY8" fmla="*/ 951011 h 1114784"/>
                <a:gd name="connsiteX9" fmla="*/ 40943 w 389156"/>
                <a:gd name="connsiteY9" fmla="*/ 978307 h 1114784"/>
                <a:gd name="connsiteX10" fmla="*/ 81886 w 389156"/>
                <a:gd name="connsiteY10" fmla="*/ 1101136 h 1114784"/>
                <a:gd name="connsiteX11" fmla="*/ 122830 w 389156"/>
                <a:gd name="connsiteY11" fmla="*/ 1114784 h 1114784"/>
                <a:gd name="connsiteX12" fmla="*/ 157242 w 389156"/>
                <a:gd name="connsiteY12" fmla="*/ 981869 h 1114784"/>
                <a:gd name="connsiteX13" fmla="*/ 206491 w 389156"/>
                <a:gd name="connsiteY13" fmla="*/ 799845 h 1114784"/>
                <a:gd name="connsiteX14" fmla="*/ 243871 w 389156"/>
                <a:gd name="connsiteY14" fmla="*/ 525848 h 1114784"/>
                <a:gd name="connsiteX15" fmla="*/ 339964 w 389156"/>
                <a:gd name="connsiteY15" fmla="*/ 299427 h 1114784"/>
                <a:gd name="connsiteX0" fmla="*/ 243871 w 306926"/>
                <a:gd name="connsiteY0" fmla="*/ 509601 h 1098537"/>
                <a:gd name="connsiteX1" fmla="*/ 304373 w 306926"/>
                <a:gd name="connsiteY1" fmla="*/ 46509 h 1098537"/>
                <a:gd name="connsiteX2" fmla="*/ 150683 w 306926"/>
                <a:gd name="connsiteY2" fmla="*/ 30174 h 1098537"/>
                <a:gd name="connsiteX3" fmla="*/ 119850 w 306926"/>
                <a:gd name="connsiteY3" fmla="*/ 170598 h 1098537"/>
                <a:gd name="connsiteX4" fmla="*/ 91970 w 306926"/>
                <a:gd name="connsiteY4" fmla="*/ 463834 h 1098537"/>
                <a:gd name="connsiteX5" fmla="*/ 68239 w 306926"/>
                <a:gd name="connsiteY5" fmla="*/ 701217 h 1098537"/>
                <a:gd name="connsiteX6" fmla="*/ 54591 w 306926"/>
                <a:gd name="connsiteY6" fmla="*/ 798286 h 1098537"/>
                <a:gd name="connsiteX7" fmla="*/ 27295 w 306926"/>
                <a:gd name="connsiteY7" fmla="*/ 893821 h 1098537"/>
                <a:gd name="connsiteX8" fmla="*/ 0 w 306926"/>
                <a:gd name="connsiteY8" fmla="*/ 934764 h 1098537"/>
                <a:gd name="connsiteX9" fmla="*/ 40943 w 306926"/>
                <a:gd name="connsiteY9" fmla="*/ 962060 h 1098537"/>
                <a:gd name="connsiteX10" fmla="*/ 81886 w 306926"/>
                <a:gd name="connsiteY10" fmla="*/ 1084889 h 1098537"/>
                <a:gd name="connsiteX11" fmla="*/ 122830 w 306926"/>
                <a:gd name="connsiteY11" fmla="*/ 1098537 h 1098537"/>
                <a:gd name="connsiteX12" fmla="*/ 157242 w 306926"/>
                <a:gd name="connsiteY12" fmla="*/ 965622 h 1098537"/>
                <a:gd name="connsiteX13" fmla="*/ 206491 w 306926"/>
                <a:gd name="connsiteY13" fmla="*/ 783598 h 1098537"/>
                <a:gd name="connsiteX14" fmla="*/ 243871 w 306926"/>
                <a:gd name="connsiteY14" fmla="*/ 509601 h 1098537"/>
                <a:gd name="connsiteX0" fmla="*/ 243871 w 262311"/>
                <a:gd name="connsiteY0" fmla="*/ 479429 h 1068365"/>
                <a:gd name="connsiteX1" fmla="*/ 254526 w 262311"/>
                <a:gd name="connsiteY1" fmla="*/ 142620 h 1068365"/>
                <a:gd name="connsiteX2" fmla="*/ 150683 w 262311"/>
                <a:gd name="connsiteY2" fmla="*/ 2 h 1068365"/>
                <a:gd name="connsiteX3" fmla="*/ 119850 w 262311"/>
                <a:gd name="connsiteY3" fmla="*/ 140426 h 1068365"/>
                <a:gd name="connsiteX4" fmla="*/ 91970 w 262311"/>
                <a:gd name="connsiteY4" fmla="*/ 433662 h 1068365"/>
                <a:gd name="connsiteX5" fmla="*/ 68239 w 262311"/>
                <a:gd name="connsiteY5" fmla="*/ 671045 h 1068365"/>
                <a:gd name="connsiteX6" fmla="*/ 54591 w 262311"/>
                <a:gd name="connsiteY6" fmla="*/ 768114 h 1068365"/>
                <a:gd name="connsiteX7" fmla="*/ 27295 w 262311"/>
                <a:gd name="connsiteY7" fmla="*/ 863649 h 1068365"/>
                <a:gd name="connsiteX8" fmla="*/ 0 w 262311"/>
                <a:gd name="connsiteY8" fmla="*/ 904592 h 1068365"/>
                <a:gd name="connsiteX9" fmla="*/ 40943 w 262311"/>
                <a:gd name="connsiteY9" fmla="*/ 931888 h 1068365"/>
                <a:gd name="connsiteX10" fmla="*/ 81886 w 262311"/>
                <a:gd name="connsiteY10" fmla="*/ 1054717 h 1068365"/>
                <a:gd name="connsiteX11" fmla="*/ 122830 w 262311"/>
                <a:gd name="connsiteY11" fmla="*/ 1068365 h 1068365"/>
                <a:gd name="connsiteX12" fmla="*/ 157242 w 262311"/>
                <a:gd name="connsiteY12" fmla="*/ 935450 h 1068365"/>
                <a:gd name="connsiteX13" fmla="*/ 206491 w 262311"/>
                <a:gd name="connsiteY13" fmla="*/ 753426 h 1068365"/>
                <a:gd name="connsiteX14" fmla="*/ 243871 w 262311"/>
                <a:gd name="connsiteY14" fmla="*/ 479429 h 1068365"/>
                <a:gd name="connsiteX0" fmla="*/ 217017 w 235457"/>
                <a:gd name="connsiteY0" fmla="*/ 479429 h 1068365"/>
                <a:gd name="connsiteX1" fmla="*/ 227672 w 235457"/>
                <a:gd name="connsiteY1" fmla="*/ 142620 h 1068365"/>
                <a:gd name="connsiteX2" fmla="*/ 123829 w 235457"/>
                <a:gd name="connsiteY2" fmla="*/ 2 h 1068365"/>
                <a:gd name="connsiteX3" fmla="*/ 92996 w 235457"/>
                <a:gd name="connsiteY3" fmla="*/ 140426 h 1068365"/>
                <a:gd name="connsiteX4" fmla="*/ 65116 w 235457"/>
                <a:gd name="connsiteY4" fmla="*/ 433662 h 1068365"/>
                <a:gd name="connsiteX5" fmla="*/ 41385 w 235457"/>
                <a:gd name="connsiteY5" fmla="*/ 671045 h 1068365"/>
                <a:gd name="connsiteX6" fmla="*/ 27737 w 235457"/>
                <a:gd name="connsiteY6" fmla="*/ 768114 h 1068365"/>
                <a:gd name="connsiteX7" fmla="*/ 441 w 235457"/>
                <a:gd name="connsiteY7" fmla="*/ 863649 h 1068365"/>
                <a:gd name="connsiteX8" fmla="*/ 14089 w 235457"/>
                <a:gd name="connsiteY8" fmla="*/ 931888 h 1068365"/>
                <a:gd name="connsiteX9" fmla="*/ 55032 w 235457"/>
                <a:gd name="connsiteY9" fmla="*/ 1054717 h 1068365"/>
                <a:gd name="connsiteX10" fmla="*/ 95976 w 235457"/>
                <a:gd name="connsiteY10" fmla="*/ 1068365 h 1068365"/>
                <a:gd name="connsiteX11" fmla="*/ 130388 w 235457"/>
                <a:gd name="connsiteY11" fmla="*/ 935450 h 1068365"/>
                <a:gd name="connsiteX12" fmla="*/ 179637 w 235457"/>
                <a:gd name="connsiteY12" fmla="*/ 753426 h 1068365"/>
                <a:gd name="connsiteX13" fmla="*/ 217017 w 235457"/>
                <a:gd name="connsiteY13" fmla="*/ 479429 h 1068365"/>
                <a:gd name="connsiteX0" fmla="*/ 203050 w 221490"/>
                <a:gd name="connsiteY0" fmla="*/ 479429 h 1068365"/>
                <a:gd name="connsiteX1" fmla="*/ 213705 w 221490"/>
                <a:gd name="connsiteY1" fmla="*/ 142620 h 1068365"/>
                <a:gd name="connsiteX2" fmla="*/ 109862 w 221490"/>
                <a:gd name="connsiteY2" fmla="*/ 2 h 1068365"/>
                <a:gd name="connsiteX3" fmla="*/ 79029 w 221490"/>
                <a:gd name="connsiteY3" fmla="*/ 140426 h 1068365"/>
                <a:gd name="connsiteX4" fmla="*/ 51149 w 221490"/>
                <a:gd name="connsiteY4" fmla="*/ 433662 h 1068365"/>
                <a:gd name="connsiteX5" fmla="*/ 27418 w 221490"/>
                <a:gd name="connsiteY5" fmla="*/ 671045 h 1068365"/>
                <a:gd name="connsiteX6" fmla="*/ 13770 w 221490"/>
                <a:gd name="connsiteY6" fmla="*/ 768114 h 1068365"/>
                <a:gd name="connsiteX7" fmla="*/ 28013 w 221490"/>
                <a:gd name="connsiteY7" fmla="*/ 856634 h 1068365"/>
                <a:gd name="connsiteX8" fmla="*/ 122 w 221490"/>
                <a:gd name="connsiteY8" fmla="*/ 931888 h 1068365"/>
                <a:gd name="connsiteX9" fmla="*/ 41065 w 221490"/>
                <a:gd name="connsiteY9" fmla="*/ 1054717 h 1068365"/>
                <a:gd name="connsiteX10" fmla="*/ 82009 w 221490"/>
                <a:gd name="connsiteY10" fmla="*/ 1068365 h 1068365"/>
                <a:gd name="connsiteX11" fmla="*/ 116421 w 221490"/>
                <a:gd name="connsiteY11" fmla="*/ 935450 h 1068365"/>
                <a:gd name="connsiteX12" fmla="*/ 165670 w 221490"/>
                <a:gd name="connsiteY12" fmla="*/ 753426 h 1068365"/>
                <a:gd name="connsiteX13" fmla="*/ 203050 w 221490"/>
                <a:gd name="connsiteY13" fmla="*/ 479429 h 1068365"/>
                <a:gd name="connsiteX0" fmla="*/ 189281 w 207721"/>
                <a:gd name="connsiteY0" fmla="*/ 479429 h 1068365"/>
                <a:gd name="connsiteX1" fmla="*/ 199936 w 207721"/>
                <a:gd name="connsiteY1" fmla="*/ 142620 h 1068365"/>
                <a:gd name="connsiteX2" fmla="*/ 96093 w 207721"/>
                <a:gd name="connsiteY2" fmla="*/ 2 h 1068365"/>
                <a:gd name="connsiteX3" fmla="*/ 65260 w 207721"/>
                <a:gd name="connsiteY3" fmla="*/ 140426 h 1068365"/>
                <a:gd name="connsiteX4" fmla="*/ 37380 w 207721"/>
                <a:gd name="connsiteY4" fmla="*/ 433662 h 1068365"/>
                <a:gd name="connsiteX5" fmla="*/ 13649 w 207721"/>
                <a:gd name="connsiteY5" fmla="*/ 671045 h 1068365"/>
                <a:gd name="connsiteX6" fmla="*/ 1 w 207721"/>
                <a:gd name="connsiteY6" fmla="*/ 768114 h 1068365"/>
                <a:gd name="connsiteX7" fmla="*/ 14244 w 207721"/>
                <a:gd name="connsiteY7" fmla="*/ 856634 h 1068365"/>
                <a:gd name="connsiteX8" fmla="*/ 36200 w 207721"/>
                <a:gd name="connsiteY8" fmla="*/ 931888 h 1068365"/>
                <a:gd name="connsiteX9" fmla="*/ 27296 w 207721"/>
                <a:gd name="connsiteY9" fmla="*/ 1054717 h 1068365"/>
                <a:gd name="connsiteX10" fmla="*/ 68240 w 207721"/>
                <a:gd name="connsiteY10" fmla="*/ 1068365 h 1068365"/>
                <a:gd name="connsiteX11" fmla="*/ 102652 w 207721"/>
                <a:gd name="connsiteY11" fmla="*/ 935450 h 1068365"/>
                <a:gd name="connsiteX12" fmla="*/ 151901 w 207721"/>
                <a:gd name="connsiteY12" fmla="*/ 753426 h 1068365"/>
                <a:gd name="connsiteX13" fmla="*/ 189281 w 207721"/>
                <a:gd name="connsiteY13" fmla="*/ 479429 h 1068365"/>
                <a:gd name="connsiteX0" fmla="*/ 176356 w 194796"/>
                <a:gd name="connsiteY0" fmla="*/ 479429 h 1068365"/>
                <a:gd name="connsiteX1" fmla="*/ 187011 w 194796"/>
                <a:gd name="connsiteY1" fmla="*/ 142620 h 1068365"/>
                <a:gd name="connsiteX2" fmla="*/ 83168 w 194796"/>
                <a:gd name="connsiteY2" fmla="*/ 2 h 1068365"/>
                <a:gd name="connsiteX3" fmla="*/ 52335 w 194796"/>
                <a:gd name="connsiteY3" fmla="*/ 140426 h 1068365"/>
                <a:gd name="connsiteX4" fmla="*/ 24455 w 194796"/>
                <a:gd name="connsiteY4" fmla="*/ 433662 h 1068365"/>
                <a:gd name="connsiteX5" fmla="*/ 724 w 194796"/>
                <a:gd name="connsiteY5" fmla="*/ 671045 h 1068365"/>
                <a:gd name="connsiteX6" fmla="*/ 14660 w 194796"/>
                <a:gd name="connsiteY6" fmla="*/ 768114 h 1068365"/>
                <a:gd name="connsiteX7" fmla="*/ 1319 w 194796"/>
                <a:gd name="connsiteY7" fmla="*/ 856634 h 1068365"/>
                <a:gd name="connsiteX8" fmla="*/ 23275 w 194796"/>
                <a:gd name="connsiteY8" fmla="*/ 931888 h 1068365"/>
                <a:gd name="connsiteX9" fmla="*/ 14371 w 194796"/>
                <a:gd name="connsiteY9" fmla="*/ 1054717 h 1068365"/>
                <a:gd name="connsiteX10" fmla="*/ 55315 w 194796"/>
                <a:gd name="connsiteY10" fmla="*/ 1068365 h 1068365"/>
                <a:gd name="connsiteX11" fmla="*/ 89727 w 194796"/>
                <a:gd name="connsiteY11" fmla="*/ 935450 h 1068365"/>
                <a:gd name="connsiteX12" fmla="*/ 138976 w 194796"/>
                <a:gd name="connsiteY12" fmla="*/ 753426 h 1068365"/>
                <a:gd name="connsiteX13" fmla="*/ 176356 w 194796"/>
                <a:gd name="connsiteY13" fmla="*/ 479429 h 1068365"/>
                <a:gd name="connsiteX0" fmla="*/ 175147 w 193587"/>
                <a:gd name="connsiteY0" fmla="*/ 479429 h 1068365"/>
                <a:gd name="connsiteX1" fmla="*/ 185802 w 193587"/>
                <a:gd name="connsiteY1" fmla="*/ 142620 h 1068365"/>
                <a:gd name="connsiteX2" fmla="*/ 81959 w 193587"/>
                <a:gd name="connsiteY2" fmla="*/ 2 h 1068365"/>
                <a:gd name="connsiteX3" fmla="*/ 51126 w 193587"/>
                <a:gd name="connsiteY3" fmla="*/ 140426 h 1068365"/>
                <a:gd name="connsiteX4" fmla="*/ 23246 w 193587"/>
                <a:gd name="connsiteY4" fmla="*/ 433662 h 1068365"/>
                <a:gd name="connsiteX5" fmla="*/ 9859 w 193587"/>
                <a:gd name="connsiteY5" fmla="*/ 658377 h 1068365"/>
                <a:gd name="connsiteX6" fmla="*/ 13451 w 193587"/>
                <a:gd name="connsiteY6" fmla="*/ 768114 h 1068365"/>
                <a:gd name="connsiteX7" fmla="*/ 110 w 193587"/>
                <a:gd name="connsiteY7" fmla="*/ 856634 h 1068365"/>
                <a:gd name="connsiteX8" fmla="*/ 22066 w 193587"/>
                <a:gd name="connsiteY8" fmla="*/ 931888 h 1068365"/>
                <a:gd name="connsiteX9" fmla="*/ 13162 w 193587"/>
                <a:gd name="connsiteY9" fmla="*/ 1054717 h 1068365"/>
                <a:gd name="connsiteX10" fmla="*/ 54106 w 193587"/>
                <a:gd name="connsiteY10" fmla="*/ 1068365 h 1068365"/>
                <a:gd name="connsiteX11" fmla="*/ 88518 w 193587"/>
                <a:gd name="connsiteY11" fmla="*/ 935450 h 1068365"/>
                <a:gd name="connsiteX12" fmla="*/ 137767 w 193587"/>
                <a:gd name="connsiteY12" fmla="*/ 753426 h 1068365"/>
                <a:gd name="connsiteX13" fmla="*/ 175147 w 193587"/>
                <a:gd name="connsiteY13" fmla="*/ 479429 h 1068365"/>
                <a:gd name="connsiteX0" fmla="*/ 175147 w 193587"/>
                <a:gd name="connsiteY0" fmla="*/ 479429 h 1068365"/>
                <a:gd name="connsiteX1" fmla="*/ 185802 w 193587"/>
                <a:gd name="connsiteY1" fmla="*/ 142620 h 1068365"/>
                <a:gd name="connsiteX2" fmla="*/ 81959 w 193587"/>
                <a:gd name="connsiteY2" fmla="*/ 2 h 1068365"/>
                <a:gd name="connsiteX3" fmla="*/ 40782 w 193587"/>
                <a:gd name="connsiteY3" fmla="*/ 140426 h 1068365"/>
                <a:gd name="connsiteX4" fmla="*/ 23246 w 193587"/>
                <a:gd name="connsiteY4" fmla="*/ 433662 h 1068365"/>
                <a:gd name="connsiteX5" fmla="*/ 9859 w 193587"/>
                <a:gd name="connsiteY5" fmla="*/ 658377 h 1068365"/>
                <a:gd name="connsiteX6" fmla="*/ 13451 w 193587"/>
                <a:gd name="connsiteY6" fmla="*/ 768114 h 1068365"/>
                <a:gd name="connsiteX7" fmla="*/ 110 w 193587"/>
                <a:gd name="connsiteY7" fmla="*/ 856634 h 1068365"/>
                <a:gd name="connsiteX8" fmla="*/ 22066 w 193587"/>
                <a:gd name="connsiteY8" fmla="*/ 931888 h 1068365"/>
                <a:gd name="connsiteX9" fmla="*/ 13162 w 193587"/>
                <a:gd name="connsiteY9" fmla="*/ 1054717 h 1068365"/>
                <a:gd name="connsiteX10" fmla="*/ 54106 w 193587"/>
                <a:gd name="connsiteY10" fmla="*/ 1068365 h 1068365"/>
                <a:gd name="connsiteX11" fmla="*/ 88518 w 193587"/>
                <a:gd name="connsiteY11" fmla="*/ 935450 h 1068365"/>
                <a:gd name="connsiteX12" fmla="*/ 137767 w 193587"/>
                <a:gd name="connsiteY12" fmla="*/ 753426 h 1068365"/>
                <a:gd name="connsiteX13" fmla="*/ 175147 w 193587"/>
                <a:gd name="connsiteY13" fmla="*/ 479429 h 1068365"/>
                <a:gd name="connsiteX0" fmla="*/ 175147 w 196136"/>
                <a:gd name="connsiteY0" fmla="*/ 530097 h 1119033"/>
                <a:gd name="connsiteX1" fmla="*/ 185802 w 196136"/>
                <a:gd name="connsiteY1" fmla="*/ 193288 h 1119033"/>
                <a:gd name="connsiteX2" fmla="*/ 47478 w 196136"/>
                <a:gd name="connsiteY2" fmla="*/ 0 h 1119033"/>
                <a:gd name="connsiteX3" fmla="*/ 40782 w 196136"/>
                <a:gd name="connsiteY3" fmla="*/ 191094 h 1119033"/>
                <a:gd name="connsiteX4" fmla="*/ 23246 w 196136"/>
                <a:gd name="connsiteY4" fmla="*/ 484330 h 1119033"/>
                <a:gd name="connsiteX5" fmla="*/ 9859 w 196136"/>
                <a:gd name="connsiteY5" fmla="*/ 709045 h 1119033"/>
                <a:gd name="connsiteX6" fmla="*/ 13451 w 196136"/>
                <a:gd name="connsiteY6" fmla="*/ 818782 h 1119033"/>
                <a:gd name="connsiteX7" fmla="*/ 110 w 196136"/>
                <a:gd name="connsiteY7" fmla="*/ 907302 h 1119033"/>
                <a:gd name="connsiteX8" fmla="*/ 22066 w 196136"/>
                <a:gd name="connsiteY8" fmla="*/ 982556 h 1119033"/>
                <a:gd name="connsiteX9" fmla="*/ 13162 w 196136"/>
                <a:gd name="connsiteY9" fmla="*/ 1105385 h 1119033"/>
                <a:gd name="connsiteX10" fmla="*/ 54106 w 196136"/>
                <a:gd name="connsiteY10" fmla="*/ 1119033 h 1119033"/>
                <a:gd name="connsiteX11" fmla="*/ 88518 w 196136"/>
                <a:gd name="connsiteY11" fmla="*/ 986118 h 1119033"/>
                <a:gd name="connsiteX12" fmla="*/ 137767 w 196136"/>
                <a:gd name="connsiteY12" fmla="*/ 804094 h 1119033"/>
                <a:gd name="connsiteX13" fmla="*/ 175147 w 196136"/>
                <a:gd name="connsiteY13" fmla="*/ 530097 h 1119033"/>
                <a:gd name="connsiteX0" fmla="*/ 185491 w 200515"/>
                <a:gd name="connsiteY0" fmla="*/ 530096 h 1119033"/>
                <a:gd name="connsiteX1" fmla="*/ 185802 w 200515"/>
                <a:gd name="connsiteY1" fmla="*/ 193288 h 1119033"/>
                <a:gd name="connsiteX2" fmla="*/ 47478 w 200515"/>
                <a:gd name="connsiteY2" fmla="*/ 0 h 1119033"/>
                <a:gd name="connsiteX3" fmla="*/ 40782 w 200515"/>
                <a:gd name="connsiteY3" fmla="*/ 191094 h 1119033"/>
                <a:gd name="connsiteX4" fmla="*/ 23246 w 200515"/>
                <a:gd name="connsiteY4" fmla="*/ 484330 h 1119033"/>
                <a:gd name="connsiteX5" fmla="*/ 9859 w 200515"/>
                <a:gd name="connsiteY5" fmla="*/ 709045 h 1119033"/>
                <a:gd name="connsiteX6" fmla="*/ 13451 w 200515"/>
                <a:gd name="connsiteY6" fmla="*/ 818782 h 1119033"/>
                <a:gd name="connsiteX7" fmla="*/ 110 w 200515"/>
                <a:gd name="connsiteY7" fmla="*/ 907302 h 1119033"/>
                <a:gd name="connsiteX8" fmla="*/ 22066 w 200515"/>
                <a:gd name="connsiteY8" fmla="*/ 982556 h 1119033"/>
                <a:gd name="connsiteX9" fmla="*/ 13162 w 200515"/>
                <a:gd name="connsiteY9" fmla="*/ 1105385 h 1119033"/>
                <a:gd name="connsiteX10" fmla="*/ 54106 w 200515"/>
                <a:gd name="connsiteY10" fmla="*/ 1119033 h 1119033"/>
                <a:gd name="connsiteX11" fmla="*/ 88518 w 200515"/>
                <a:gd name="connsiteY11" fmla="*/ 986118 h 1119033"/>
                <a:gd name="connsiteX12" fmla="*/ 137767 w 200515"/>
                <a:gd name="connsiteY12" fmla="*/ 804094 h 1119033"/>
                <a:gd name="connsiteX13" fmla="*/ 185491 w 200515"/>
                <a:gd name="connsiteY13" fmla="*/ 530096 h 1119033"/>
                <a:gd name="connsiteX0" fmla="*/ 185491 w 200515"/>
                <a:gd name="connsiteY0" fmla="*/ 530096 h 1119033"/>
                <a:gd name="connsiteX1" fmla="*/ 185802 w 200515"/>
                <a:gd name="connsiteY1" fmla="*/ 193288 h 1119033"/>
                <a:gd name="connsiteX2" fmla="*/ 47478 w 200515"/>
                <a:gd name="connsiteY2" fmla="*/ 0 h 1119033"/>
                <a:gd name="connsiteX3" fmla="*/ 34648 w 200515"/>
                <a:gd name="connsiteY3" fmla="*/ 191093 h 1119033"/>
                <a:gd name="connsiteX4" fmla="*/ 23246 w 200515"/>
                <a:gd name="connsiteY4" fmla="*/ 484330 h 1119033"/>
                <a:gd name="connsiteX5" fmla="*/ 9859 w 200515"/>
                <a:gd name="connsiteY5" fmla="*/ 709045 h 1119033"/>
                <a:gd name="connsiteX6" fmla="*/ 13451 w 200515"/>
                <a:gd name="connsiteY6" fmla="*/ 818782 h 1119033"/>
                <a:gd name="connsiteX7" fmla="*/ 110 w 200515"/>
                <a:gd name="connsiteY7" fmla="*/ 907302 h 1119033"/>
                <a:gd name="connsiteX8" fmla="*/ 22066 w 200515"/>
                <a:gd name="connsiteY8" fmla="*/ 982556 h 1119033"/>
                <a:gd name="connsiteX9" fmla="*/ 13162 w 200515"/>
                <a:gd name="connsiteY9" fmla="*/ 1105385 h 1119033"/>
                <a:gd name="connsiteX10" fmla="*/ 54106 w 200515"/>
                <a:gd name="connsiteY10" fmla="*/ 1119033 h 1119033"/>
                <a:gd name="connsiteX11" fmla="*/ 88518 w 200515"/>
                <a:gd name="connsiteY11" fmla="*/ 986118 h 1119033"/>
                <a:gd name="connsiteX12" fmla="*/ 137767 w 200515"/>
                <a:gd name="connsiteY12" fmla="*/ 804094 h 1119033"/>
                <a:gd name="connsiteX13" fmla="*/ 185491 w 200515"/>
                <a:gd name="connsiteY13" fmla="*/ 530096 h 1119033"/>
                <a:gd name="connsiteX0" fmla="*/ 185846 w 200870"/>
                <a:gd name="connsiteY0" fmla="*/ 530096 h 1119033"/>
                <a:gd name="connsiteX1" fmla="*/ 186157 w 200870"/>
                <a:gd name="connsiteY1" fmla="*/ 193288 h 1119033"/>
                <a:gd name="connsiteX2" fmla="*/ 47833 w 200870"/>
                <a:gd name="connsiteY2" fmla="*/ 0 h 1119033"/>
                <a:gd name="connsiteX3" fmla="*/ 35003 w 200870"/>
                <a:gd name="connsiteY3" fmla="*/ 191093 h 1119033"/>
                <a:gd name="connsiteX4" fmla="*/ 23601 w 200870"/>
                <a:gd name="connsiteY4" fmla="*/ 484330 h 1119033"/>
                <a:gd name="connsiteX5" fmla="*/ 10214 w 200870"/>
                <a:gd name="connsiteY5" fmla="*/ 709045 h 1119033"/>
                <a:gd name="connsiteX6" fmla="*/ 13806 w 200870"/>
                <a:gd name="connsiteY6" fmla="*/ 818782 h 1119033"/>
                <a:gd name="connsiteX7" fmla="*/ 465 w 200870"/>
                <a:gd name="connsiteY7" fmla="*/ 907302 h 1119033"/>
                <a:gd name="connsiteX8" fmla="*/ 4018 w 200870"/>
                <a:gd name="connsiteY8" fmla="*/ 993823 h 1119033"/>
                <a:gd name="connsiteX9" fmla="*/ 13517 w 200870"/>
                <a:gd name="connsiteY9" fmla="*/ 1105385 h 1119033"/>
                <a:gd name="connsiteX10" fmla="*/ 54461 w 200870"/>
                <a:gd name="connsiteY10" fmla="*/ 1119033 h 1119033"/>
                <a:gd name="connsiteX11" fmla="*/ 88873 w 200870"/>
                <a:gd name="connsiteY11" fmla="*/ 986118 h 1119033"/>
                <a:gd name="connsiteX12" fmla="*/ 138122 w 200870"/>
                <a:gd name="connsiteY12" fmla="*/ 804094 h 1119033"/>
                <a:gd name="connsiteX13" fmla="*/ 185846 w 200870"/>
                <a:gd name="connsiteY13" fmla="*/ 530096 h 1119033"/>
                <a:gd name="connsiteX0" fmla="*/ 185846 w 200870"/>
                <a:gd name="connsiteY0" fmla="*/ 530096 h 1119033"/>
                <a:gd name="connsiteX1" fmla="*/ 186157 w 200870"/>
                <a:gd name="connsiteY1" fmla="*/ 193288 h 1119033"/>
                <a:gd name="connsiteX2" fmla="*/ 47833 w 200870"/>
                <a:gd name="connsiteY2" fmla="*/ 0 h 1119033"/>
                <a:gd name="connsiteX3" fmla="*/ 35003 w 200870"/>
                <a:gd name="connsiteY3" fmla="*/ 191093 h 1119033"/>
                <a:gd name="connsiteX4" fmla="*/ 23601 w 200870"/>
                <a:gd name="connsiteY4" fmla="*/ 484330 h 1119033"/>
                <a:gd name="connsiteX5" fmla="*/ 10214 w 200870"/>
                <a:gd name="connsiteY5" fmla="*/ 709045 h 1119033"/>
                <a:gd name="connsiteX6" fmla="*/ 13806 w 200870"/>
                <a:gd name="connsiteY6" fmla="*/ 818782 h 1119033"/>
                <a:gd name="connsiteX7" fmla="*/ 465 w 200870"/>
                <a:gd name="connsiteY7" fmla="*/ 907302 h 1119033"/>
                <a:gd name="connsiteX8" fmla="*/ 4018 w 200870"/>
                <a:gd name="connsiteY8" fmla="*/ 993823 h 1119033"/>
                <a:gd name="connsiteX9" fmla="*/ 13517 w 200870"/>
                <a:gd name="connsiteY9" fmla="*/ 1105385 h 1119033"/>
                <a:gd name="connsiteX10" fmla="*/ 54461 w 200870"/>
                <a:gd name="connsiteY10" fmla="*/ 1119033 h 1119033"/>
                <a:gd name="connsiteX11" fmla="*/ 88873 w 200870"/>
                <a:gd name="connsiteY11" fmla="*/ 986118 h 1119033"/>
                <a:gd name="connsiteX12" fmla="*/ 138122 w 200870"/>
                <a:gd name="connsiteY12" fmla="*/ 804094 h 1119033"/>
                <a:gd name="connsiteX13" fmla="*/ 185846 w 200870"/>
                <a:gd name="connsiteY13" fmla="*/ 530096 h 1119033"/>
                <a:gd name="connsiteX0" fmla="*/ 185846 w 200870"/>
                <a:gd name="connsiteY0" fmla="*/ 530096 h 1119033"/>
                <a:gd name="connsiteX1" fmla="*/ 186157 w 200870"/>
                <a:gd name="connsiteY1" fmla="*/ 193288 h 1119033"/>
                <a:gd name="connsiteX2" fmla="*/ 47833 w 200870"/>
                <a:gd name="connsiteY2" fmla="*/ 0 h 1119033"/>
                <a:gd name="connsiteX3" fmla="*/ 35003 w 200870"/>
                <a:gd name="connsiteY3" fmla="*/ 191093 h 1119033"/>
                <a:gd name="connsiteX4" fmla="*/ 23601 w 200870"/>
                <a:gd name="connsiteY4" fmla="*/ 484330 h 1119033"/>
                <a:gd name="connsiteX5" fmla="*/ 10214 w 200870"/>
                <a:gd name="connsiteY5" fmla="*/ 709045 h 1119033"/>
                <a:gd name="connsiteX6" fmla="*/ 13806 w 200870"/>
                <a:gd name="connsiteY6" fmla="*/ 818782 h 1119033"/>
                <a:gd name="connsiteX7" fmla="*/ 465 w 200870"/>
                <a:gd name="connsiteY7" fmla="*/ 907302 h 1119033"/>
                <a:gd name="connsiteX8" fmla="*/ 4018 w 200870"/>
                <a:gd name="connsiteY8" fmla="*/ 993823 h 1119033"/>
                <a:gd name="connsiteX9" fmla="*/ 13517 w 200870"/>
                <a:gd name="connsiteY9" fmla="*/ 1105385 h 1119033"/>
                <a:gd name="connsiteX10" fmla="*/ 54461 w 200870"/>
                <a:gd name="connsiteY10" fmla="*/ 1119033 h 1119033"/>
                <a:gd name="connsiteX11" fmla="*/ 88873 w 200870"/>
                <a:gd name="connsiteY11" fmla="*/ 986118 h 1119033"/>
                <a:gd name="connsiteX12" fmla="*/ 138122 w 200870"/>
                <a:gd name="connsiteY12" fmla="*/ 804094 h 1119033"/>
                <a:gd name="connsiteX13" fmla="*/ 185846 w 200870"/>
                <a:gd name="connsiteY13" fmla="*/ 530096 h 1119033"/>
                <a:gd name="connsiteX0" fmla="*/ 185846 w 200870"/>
                <a:gd name="connsiteY0" fmla="*/ 530096 h 1119033"/>
                <a:gd name="connsiteX1" fmla="*/ 186157 w 200870"/>
                <a:gd name="connsiteY1" fmla="*/ 193288 h 1119033"/>
                <a:gd name="connsiteX2" fmla="*/ 47833 w 200870"/>
                <a:gd name="connsiteY2" fmla="*/ 0 h 1119033"/>
                <a:gd name="connsiteX3" fmla="*/ 35003 w 200870"/>
                <a:gd name="connsiteY3" fmla="*/ 191093 h 1119033"/>
                <a:gd name="connsiteX4" fmla="*/ 23601 w 200870"/>
                <a:gd name="connsiteY4" fmla="*/ 484330 h 1119033"/>
                <a:gd name="connsiteX5" fmla="*/ 10214 w 200870"/>
                <a:gd name="connsiteY5" fmla="*/ 709045 h 1119033"/>
                <a:gd name="connsiteX6" fmla="*/ 13806 w 200870"/>
                <a:gd name="connsiteY6" fmla="*/ 818782 h 1119033"/>
                <a:gd name="connsiteX7" fmla="*/ 465 w 200870"/>
                <a:gd name="connsiteY7" fmla="*/ 907302 h 1119033"/>
                <a:gd name="connsiteX8" fmla="*/ 4018 w 200870"/>
                <a:gd name="connsiteY8" fmla="*/ 993823 h 1119033"/>
                <a:gd name="connsiteX9" fmla="*/ 13517 w 200870"/>
                <a:gd name="connsiteY9" fmla="*/ 1105385 h 1119033"/>
                <a:gd name="connsiteX10" fmla="*/ 54461 w 200870"/>
                <a:gd name="connsiteY10" fmla="*/ 1119033 h 1119033"/>
                <a:gd name="connsiteX11" fmla="*/ 113411 w 200870"/>
                <a:gd name="connsiteY11" fmla="*/ 997386 h 1119033"/>
                <a:gd name="connsiteX12" fmla="*/ 138122 w 200870"/>
                <a:gd name="connsiteY12" fmla="*/ 804094 h 1119033"/>
                <a:gd name="connsiteX13" fmla="*/ 185846 w 200870"/>
                <a:gd name="connsiteY13" fmla="*/ 530096 h 1119033"/>
                <a:gd name="connsiteX0" fmla="*/ 185846 w 200870"/>
                <a:gd name="connsiteY0" fmla="*/ 530096 h 1119033"/>
                <a:gd name="connsiteX1" fmla="*/ 186157 w 200870"/>
                <a:gd name="connsiteY1" fmla="*/ 193288 h 1119033"/>
                <a:gd name="connsiteX2" fmla="*/ 47833 w 200870"/>
                <a:gd name="connsiteY2" fmla="*/ 0 h 1119033"/>
                <a:gd name="connsiteX3" fmla="*/ 35003 w 200870"/>
                <a:gd name="connsiteY3" fmla="*/ 191093 h 1119033"/>
                <a:gd name="connsiteX4" fmla="*/ 23601 w 200870"/>
                <a:gd name="connsiteY4" fmla="*/ 484330 h 1119033"/>
                <a:gd name="connsiteX5" fmla="*/ 10214 w 200870"/>
                <a:gd name="connsiteY5" fmla="*/ 709045 h 1119033"/>
                <a:gd name="connsiteX6" fmla="*/ 13806 w 200870"/>
                <a:gd name="connsiteY6" fmla="*/ 818782 h 1119033"/>
                <a:gd name="connsiteX7" fmla="*/ 465 w 200870"/>
                <a:gd name="connsiteY7" fmla="*/ 907302 h 1119033"/>
                <a:gd name="connsiteX8" fmla="*/ 4018 w 200870"/>
                <a:gd name="connsiteY8" fmla="*/ 993823 h 1119033"/>
                <a:gd name="connsiteX9" fmla="*/ 13517 w 200870"/>
                <a:gd name="connsiteY9" fmla="*/ 1105385 h 1119033"/>
                <a:gd name="connsiteX10" fmla="*/ 54461 w 200870"/>
                <a:gd name="connsiteY10" fmla="*/ 1119033 h 1119033"/>
                <a:gd name="connsiteX11" fmla="*/ 113411 w 200870"/>
                <a:gd name="connsiteY11" fmla="*/ 997386 h 1119033"/>
                <a:gd name="connsiteX12" fmla="*/ 159592 w 200870"/>
                <a:gd name="connsiteY12" fmla="*/ 804093 h 1119033"/>
                <a:gd name="connsiteX13" fmla="*/ 185846 w 200870"/>
                <a:gd name="connsiteY13" fmla="*/ 530096 h 1119033"/>
                <a:gd name="connsiteX0" fmla="*/ 210383 w 217465"/>
                <a:gd name="connsiteY0" fmla="*/ 552633 h 1119033"/>
                <a:gd name="connsiteX1" fmla="*/ 186157 w 217465"/>
                <a:gd name="connsiteY1" fmla="*/ 193288 h 1119033"/>
                <a:gd name="connsiteX2" fmla="*/ 47833 w 217465"/>
                <a:gd name="connsiteY2" fmla="*/ 0 h 1119033"/>
                <a:gd name="connsiteX3" fmla="*/ 35003 w 217465"/>
                <a:gd name="connsiteY3" fmla="*/ 191093 h 1119033"/>
                <a:gd name="connsiteX4" fmla="*/ 23601 w 217465"/>
                <a:gd name="connsiteY4" fmla="*/ 484330 h 1119033"/>
                <a:gd name="connsiteX5" fmla="*/ 10214 w 217465"/>
                <a:gd name="connsiteY5" fmla="*/ 709045 h 1119033"/>
                <a:gd name="connsiteX6" fmla="*/ 13806 w 217465"/>
                <a:gd name="connsiteY6" fmla="*/ 818782 h 1119033"/>
                <a:gd name="connsiteX7" fmla="*/ 465 w 217465"/>
                <a:gd name="connsiteY7" fmla="*/ 907302 h 1119033"/>
                <a:gd name="connsiteX8" fmla="*/ 4018 w 217465"/>
                <a:gd name="connsiteY8" fmla="*/ 993823 h 1119033"/>
                <a:gd name="connsiteX9" fmla="*/ 13517 w 217465"/>
                <a:gd name="connsiteY9" fmla="*/ 1105385 h 1119033"/>
                <a:gd name="connsiteX10" fmla="*/ 54461 w 217465"/>
                <a:gd name="connsiteY10" fmla="*/ 1119033 h 1119033"/>
                <a:gd name="connsiteX11" fmla="*/ 113411 w 217465"/>
                <a:gd name="connsiteY11" fmla="*/ 997386 h 1119033"/>
                <a:gd name="connsiteX12" fmla="*/ 159592 w 217465"/>
                <a:gd name="connsiteY12" fmla="*/ 804093 h 1119033"/>
                <a:gd name="connsiteX13" fmla="*/ 210383 w 217465"/>
                <a:gd name="connsiteY13" fmla="*/ 552633 h 1119033"/>
                <a:gd name="connsiteX0" fmla="*/ 210383 w 217465"/>
                <a:gd name="connsiteY0" fmla="*/ 552633 h 1119033"/>
                <a:gd name="connsiteX1" fmla="*/ 186157 w 217465"/>
                <a:gd name="connsiteY1" fmla="*/ 193288 h 1119033"/>
                <a:gd name="connsiteX2" fmla="*/ 47833 w 217465"/>
                <a:gd name="connsiteY2" fmla="*/ 0 h 1119033"/>
                <a:gd name="connsiteX3" fmla="*/ 35003 w 217465"/>
                <a:gd name="connsiteY3" fmla="*/ 191093 h 1119033"/>
                <a:gd name="connsiteX4" fmla="*/ 23601 w 217465"/>
                <a:gd name="connsiteY4" fmla="*/ 484330 h 1119033"/>
                <a:gd name="connsiteX5" fmla="*/ 10214 w 217465"/>
                <a:gd name="connsiteY5" fmla="*/ 709045 h 1119033"/>
                <a:gd name="connsiteX6" fmla="*/ 13806 w 217465"/>
                <a:gd name="connsiteY6" fmla="*/ 818782 h 1119033"/>
                <a:gd name="connsiteX7" fmla="*/ 465 w 217465"/>
                <a:gd name="connsiteY7" fmla="*/ 907302 h 1119033"/>
                <a:gd name="connsiteX8" fmla="*/ 4018 w 217465"/>
                <a:gd name="connsiteY8" fmla="*/ 993823 h 1119033"/>
                <a:gd name="connsiteX9" fmla="*/ 13517 w 217465"/>
                <a:gd name="connsiteY9" fmla="*/ 1105385 h 1119033"/>
                <a:gd name="connsiteX10" fmla="*/ 54461 w 217465"/>
                <a:gd name="connsiteY10" fmla="*/ 1119033 h 1119033"/>
                <a:gd name="connsiteX11" fmla="*/ 113411 w 217465"/>
                <a:gd name="connsiteY11" fmla="*/ 997386 h 1119033"/>
                <a:gd name="connsiteX12" fmla="*/ 159592 w 217465"/>
                <a:gd name="connsiteY12" fmla="*/ 804093 h 1119033"/>
                <a:gd name="connsiteX13" fmla="*/ 210383 w 217465"/>
                <a:gd name="connsiteY13" fmla="*/ 552633 h 1119033"/>
                <a:gd name="connsiteX0" fmla="*/ 214903 w 221985"/>
                <a:gd name="connsiteY0" fmla="*/ 552633 h 1253768"/>
                <a:gd name="connsiteX1" fmla="*/ 190677 w 221985"/>
                <a:gd name="connsiteY1" fmla="*/ 193288 h 1253768"/>
                <a:gd name="connsiteX2" fmla="*/ 52353 w 221985"/>
                <a:gd name="connsiteY2" fmla="*/ 0 h 1253768"/>
                <a:gd name="connsiteX3" fmla="*/ 39523 w 221985"/>
                <a:gd name="connsiteY3" fmla="*/ 191093 h 1253768"/>
                <a:gd name="connsiteX4" fmla="*/ 28121 w 221985"/>
                <a:gd name="connsiteY4" fmla="*/ 484330 h 1253768"/>
                <a:gd name="connsiteX5" fmla="*/ 14734 w 221985"/>
                <a:gd name="connsiteY5" fmla="*/ 709045 h 1253768"/>
                <a:gd name="connsiteX6" fmla="*/ 18326 w 221985"/>
                <a:gd name="connsiteY6" fmla="*/ 818782 h 1253768"/>
                <a:gd name="connsiteX7" fmla="*/ 4985 w 221985"/>
                <a:gd name="connsiteY7" fmla="*/ 907302 h 1253768"/>
                <a:gd name="connsiteX8" fmla="*/ 8538 w 221985"/>
                <a:gd name="connsiteY8" fmla="*/ 993823 h 1253768"/>
                <a:gd name="connsiteX9" fmla="*/ 2701 w 221985"/>
                <a:gd name="connsiteY9" fmla="*/ 1251871 h 1253768"/>
                <a:gd name="connsiteX10" fmla="*/ 58981 w 221985"/>
                <a:gd name="connsiteY10" fmla="*/ 1119033 h 1253768"/>
                <a:gd name="connsiteX11" fmla="*/ 117931 w 221985"/>
                <a:gd name="connsiteY11" fmla="*/ 997386 h 1253768"/>
                <a:gd name="connsiteX12" fmla="*/ 164112 w 221985"/>
                <a:gd name="connsiteY12" fmla="*/ 804093 h 1253768"/>
                <a:gd name="connsiteX13" fmla="*/ 214903 w 221985"/>
                <a:gd name="connsiteY13" fmla="*/ 552633 h 1253768"/>
                <a:gd name="connsiteX0" fmla="*/ 214903 w 229861"/>
                <a:gd name="connsiteY0" fmla="*/ 556482 h 1257617"/>
                <a:gd name="connsiteX1" fmla="*/ 212148 w 229861"/>
                <a:gd name="connsiteY1" fmla="*/ 106992 h 1257617"/>
                <a:gd name="connsiteX2" fmla="*/ 52353 w 229861"/>
                <a:gd name="connsiteY2" fmla="*/ 3849 h 1257617"/>
                <a:gd name="connsiteX3" fmla="*/ 39523 w 229861"/>
                <a:gd name="connsiteY3" fmla="*/ 194942 h 1257617"/>
                <a:gd name="connsiteX4" fmla="*/ 28121 w 229861"/>
                <a:gd name="connsiteY4" fmla="*/ 488179 h 1257617"/>
                <a:gd name="connsiteX5" fmla="*/ 14734 w 229861"/>
                <a:gd name="connsiteY5" fmla="*/ 712894 h 1257617"/>
                <a:gd name="connsiteX6" fmla="*/ 18326 w 229861"/>
                <a:gd name="connsiteY6" fmla="*/ 822631 h 1257617"/>
                <a:gd name="connsiteX7" fmla="*/ 4985 w 229861"/>
                <a:gd name="connsiteY7" fmla="*/ 911151 h 1257617"/>
                <a:gd name="connsiteX8" fmla="*/ 8538 w 229861"/>
                <a:gd name="connsiteY8" fmla="*/ 997672 h 1257617"/>
                <a:gd name="connsiteX9" fmla="*/ 2701 w 229861"/>
                <a:gd name="connsiteY9" fmla="*/ 1255720 h 1257617"/>
                <a:gd name="connsiteX10" fmla="*/ 58981 w 229861"/>
                <a:gd name="connsiteY10" fmla="*/ 1122882 h 1257617"/>
                <a:gd name="connsiteX11" fmla="*/ 117931 w 229861"/>
                <a:gd name="connsiteY11" fmla="*/ 1001235 h 1257617"/>
                <a:gd name="connsiteX12" fmla="*/ 164112 w 229861"/>
                <a:gd name="connsiteY12" fmla="*/ 807942 h 1257617"/>
                <a:gd name="connsiteX13" fmla="*/ 214903 w 229861"/>
                <a:gd name="connsiteY13" fmla="*/ 556482 h 125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861" h="1257617">
                  <a:moveTo>
                    <a:pt x="214903" y="556482"/>
                  </a:moveTo>
                  <a:cubicBezTo>
                    <a:pt x="231217" y="433634"/>
                    <a:pt x="239240" y="199098"/>
                    <a:pt x="212148" y="106992"/>
                  </a:cubicBezTo>
                  <a:cubicBezTo>
                    <a:pt x="185056" y="14887"/>
                    <a:pt x="81124" y="-10809"/>
                    <a:pt x="52353" y="3849"/>
                  </a:cubicBezTo>
                  <a:cubicBezTo>
                    <a:pt x="23582" y="18507"/>
                    <a:pt x="43562" y="114220"/>
                    <a:pt x="39523" y="194942"/>
                  </a:cubicBezTo>
                  <a:cubicBezTo>
                    <a:pt x="35484" y="275664"/>
                    <a:pt x="32252" y="401854"/>
                    <a:pt x="28121" y="488179"/>
                  </a:cubicBezTo>
                  <a:cubicBezTo>
                    <a:pt x="23990" y="574504"/>
                    <a:pt x="24458" y="553025"/>
                    <a:pt x="14734" y="712894"/>
                  </a:cubicBezTo>
                  <a:cubicBezTo>
                    <a:pt x="10185" y="726542"/>
                    <a:pt x="19951" y="789588"/>
                    <a:pt x="18326" y="822631"/>
                  </a:cubicBezTo>
                  <a:cubicBezTo>
                    <a:pt x="16701" y="855674"/>
                    <a:pt x="6616" y="881978"/>
                    <a:pt x="4985" y="911151"/>
                  </a:cubicBezTo>
                  <a:cubicBezTo>
                    <a:pt x="3354" y="940324"/>
                    <a:pt x="8919" y="940244"/>
                    <a:pt x="8538" y="997672"/>
                  </a:cubicBezTo>
                  <a:cubicBezTo>
                    <a:pt x="8157" y="1055100"/>
                    <a:pt x="-5706" y="1234852"/>
                    <a:pt x="2701" y="1255720"/>
                  </a:cubicBezTo>
                  <a:cubicBezTo>
                    <a:pt x="11108" y="1276588"/>
                    <a:pt x="45333" y="1118333"/>
                    <a:pt x="58981" y="1122882"/>
                  </a:cubicBezTo>
                  <a:cubicBezTo>
                    <a:pt x="95375" y="1118333"/>
                    <a:pt x="103988" y="1053725"/>
                    <a:pt x="117931" y="1001235"/>
                  </a:cubicBezTo>
                  <a:cubicBezTo>
                    <a:pt x="131875" y="948745"/>
                    <a:pt x="147950" y="882067"/>
                    <a:pt x="164112" y="807942"/>
                  </a:cubicBezTo>
                  <a:cubicBezTo>
                    <a:pt x="180274" y="733817"/>
                    <a:pt x="192260" y="754759"/>
                    <a:pt x="214903" y="556482"/>
                  </a:cubicBez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/>
              <a:endParaRPr lang="th-TH" sz="2800">
                <a:solidFill>
                  <a:prstClr val="white"/>
                </a:solidFill>
              </a:endParaRPr>
            </a:p>
          </p:txBody>
        </p:sp>
        <p:sp>
          <p:nvSpPr>
            <p:cNvPr id="23" name="สี่เหลี่ยมมุมมน 4">
              <a:extLst>
                <a:ext uri="{FF2B5EF4-FFF2-40B4-BE49-F238E27FC236}">
                  <a16:creationId xmlns="" xmlns:a16="http://schemas.microsoft.com/office/drawing/2014/main" id="{80DFCDCC-1103-40A7-895E-40D040B27ACE}"/>
                </a:ext>
              </a:extLst>
            </p:cNvPr>
            <p:cNvSpPr/>
            <p:nvPr/>
          </p:nvSpPr>
          <p:spPr>
            <a:xfrm>
              <a:off x="1616816" y="3344634"/>
              <a:ext cx="694350" cy="18652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68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18" tIns="45710" rIns="91418" bIns="45710" rtlCol="0" anchor="ctr"/>
            <a:lstStyle/>
            <a:p>
              <a:pPr algn="thaiDist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205</a:t>
              </a:r>
              <a:r>
                <a:rPr lang="th-TH" sz="11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,</a:t>
              </a:r>
              <a:r>
                <a:rPr lang="en-US" sz="11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0</a:t>
              </a:r>
              <a:r>
                <a:rPr lang="th-TH" sz="11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00 ไร่</a:t>
              </a:r>
            </a:p>
          </p:txBody>
        </p:sp>
        <p:sp>
          <p:nvSpPr>
            <p:cNvPr id="25" name="สี่เหลี่ยมมุมมน 4">
              <a:extLst>
                <a:ext uri="{FF2B5EF4-FFF2-40B4-BE49-F238E27FC236}">
                  <a16:creationId xmlns="" xmlns:a16="http://schemas.microsoft.com/office/drawing/2014/main" id="{2D05B95C-7BE1-4E02-9AFA-6E986E15E795}"/>
                </a:ext>
              </a:extLst>
            </p:cNvPr>
            <p:cNvSpPr/>
            <p:nvPr/>
          </p:nvSpPr>
          <p:spPr>
            <a:xfrm>
              <a:off x="2842631" y="3177950"/>
              <a:ext cx="501173" cy="12900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68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18" tIns="45710" rIns="91418" bIns="45710" rtlCol="0" anchor="ctr"/>
            <a:lstStyle/>
            <a:p>
              <a:pPr algn="thaiDist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8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40,</a:t>
              </a:r>
              <a:r>
                <a:rPr lang="en-US" sz="8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00</a:t>
              </a:r>
              <a:r>
                <a:rPr lang="th-TH" sz="8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0 ไร่</a:t>
              </a:r>
            </a:p>
          </p:txBody>
        </p:sp>
        <p:sp>
          <p:nvSpPr>
            <p:cNvPr id="30" name="ลูกศรขวา 107">
              <a:extLst>
                <a:ext uri="{FF2B5EF4-FFF2-40B4-BE49-F238E27FC236}">
                  <a16:creationId xmlns:a16="http://schemas.microsoft.com/office/drawing/2014/main" xmlns="" id="{743D530B-2606-4277-BD80-63A2D7E4FEF6}"/>
                </a:ext>
              </a:extLst>
            </p:cNvPr>
            <p:cNvSpPr/>
            <p:nvPr/>
          </p:nvSpPr>
          <p:spPr>
            <a:xfrm rot="14880762" flipH="1">
              <a:off x="1004143" y="2210929"/>
              <a:ext cx="126109" cy="63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>
                <a:defRPr/>
              </a:pPr>
              <a:endParaRPr lang="th-TH" sz="2800" dirty="0">
                <a:solidFill>
                  <a:prstClr val="white"/>
                </a:solidFill>
              </a:endParaRPr>
            </a:p>
          </p:txBody>
        </p:sp>
        <p:sp>
          <p:nvSpPr>
            <p:cNvPr id="31" name="ลูกศรขวา 107">
              <a:extLst>
                <a:ext uri="{FF2B5EF4-FFF2-40B4-BE49-F238E27FC236}">
                  <a16:creationId xmlns:a16="http://schemas.microsoft.com/office/drawing/2014/main" xmlns="" id="{86628B66-FF31-49FD-81CB-BF73A6AD4193}"/>
                </a:ext>
              </a:extLst>
            </p:cNvPr>
            <p:cNvSpPr/>
            <p:nvPr/>
          </p:nvSpPr>
          <p:spPr>
            <a:xfrm rot="14880762" flipH="1">
              <a:off x="1425697" y="2010097"/>
              <a:ext cx="126109" cy="63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>
                <a:defRPr/>
              </a:pPr>
              <a:endParaRPr lang="th-TH" sz="2800">
                <a:solidFill>
                  <a:prstClr val="white"/>
                </a:solidFill>
              </a:endParaRPr>
            </a:p>
          </p:txBody>
        </p:sp>
        <p:sp>
          <p:nvSpPr>
            <p:cNvPr id="32" name="ลูกศรขวา 107">
              <a:extLst>
                <a:ext uri="{FF2B5EF4-FFF2-40B4-BE49-F238E27FC236}">
                  <a16:creationId xmlns:a16="http://schemas.microsoft.com/office/drawing/2014/main" xmlns="" id="{C666299A-67ED-48FF-B76B-629921148727}"/>
                </a:ext>
              </a:extLst>
            </p:cNvPr>
            <p:cNvSpPr/>
            <p:nvPr/>
          </p:nvSpPr>
          <p:spPr>
            <a:xfrm rot="14880762" flipH="1">
              <a:off x="1407806" y="3301714"/>
              <a:ext cx="126109" cy="63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>
                <a:defRPr/>
              </a:pPr>
              <a:endParaRPr lang="th-TH" sz="2800" dirty="0">
                <a:solidFill>
                  <a:prstClr val="white"/>
                </a:solidFill>
              </a:endParaRPr>
            </a:p>
          </p:txBody>
        </p:sp>
        <p:sp>
          <p:nvSpPr>
            <p:cNvPr id="33" name="ลูกศรขวา 107">
              <a:extLst>
                <a:ext uri="{FF2B5EF4-FFF2-40B4-BE49-F238E27FC236}">
                  <a16:creationId xmlns:a16="http://schemas.microsoft.com/office/drawing/2014/main" xmlns="" id="{A779E174-B1F8-4A8C-87DB-49D716DA960B}"/>
                </a:ext>
              </a:extLst>
            </p:cNvPr>
            <p:cNvSpPr/>
            <p:nvPr/>
          </p:nvSpPr>
          <p:spPr>
            <a:xfrm rot="14880762" flipH="1">
              <a:off x="1799650" y="4373883"/>
              <a:ext cx="126109" cy="63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>
                <a:defRPr/>
              </a:pPr>
              <a:endParaRPr lang="th-TH" sz="2800" dirty="0">
                <a:solidFill>
                  <a:prstClr val="white"/>
                </a:solidFill>
              </a:endParaRPr>
            </a:p>
          </p:txBody>
        </p:sp>
        <p:sp>
          <p:nvSpPr>
            <p:cNvPr id="34" name="ลูกศรขวา 107">
              <a:extLst>
                <a:ext uri="{FF2B5EF4-FFF2-40B4-BE49-F238E27FC236}">
                  <a16:creationId xmlns:a16="http://schemas.microsoft.com/office/drawing/2014/main" xmlns="" id="{D50B3CC6-14A2-437D-AED5-D6D835BEF6CE}"/>
                </a:ext>
              </a:extLst>
            </p:cNvPr>
            <p:cNvSpPr/>
            <p:nvPr/>
          </p:nvSpPr>
          <p:spPr>
            <a:xfrm rot="16481767" flipH="1">
              <a:off x="3357462" y="3040045"/>
              <a:ext cx="126109" cy="63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>
                <a:defRPr/>
              </a:pPr>
              <a:endParaRPr lang="th-TH" sz="2800">
                <a:solidFill>
                  <a:prstClr val="white"/>
                </a:solidFill>
              </a:endParaRPr>
            </a:p>
          </p:txBody>
        </p:sp>
        <p:sp>
          <p:nvSpPr>
            <p:cNvPr id="35" name="ลูกศรขวา 107">
              <a:extLst>
                <a:ext uri="{FF2B5EF4-FFF2-40B4-BE49-F238E27FC236}">
                  <a16:creationId xmlns:a16="http://schemas.microsoft.com/office/drawing/2014/main" xmlns="" id="{B828A2B6-CCF7-4F5D-86AA-C8028E56331E}"/>
                </a:ext>
              </a:extLst>
            </p:cNvPr>
            <p:cNvSpPr/>
            <p:nvPr/>
          </p:nvSpPr>
          <p:spPr>
            <a:xfrm rot="16481767" flipH="1">
              <a:off x="3509862" y="1637240"/>
              <a:ext cx="126109" cy="63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>
                <a:defRPr/>
              </a:pPr>
              <a:endParaRPr lang="th-TH" sz="2800">
                <a:solidFill>
                  <a:prstClr val="white"/>
                </a:solidFill>
              </a:endParaRPr>
            </a:p>
          </p:txBody>
        </p:sp>
        <p:sp>
          <p:nvSpPr>
            <p:cNvPr id="36" name="ลูกศรขวา 107">
              <a:extLst>
                <a:ext uri="{FF2B5EF4-FFF2-40B4-BE49-F238E27FC236}">
                  <a16:creationId xmlns:a16="http://schemas.microsoft.com/office/drawing/2014/main" xmlns="" id="{B44B8EC6-31BD-4A99-922E-B5BC9ADE2E61}"/>
                </a:ext>
              </a:extLst>
            </p:cNvPr>
            <p:cNvSpPr/>
            <p:nvPr/>
          </p:nvSpPr>
          <p:spPr>
            <a:xfrm rot="16481767" flipH="1">
              <a:off x="3240162" y="4258586"/>
              <a:ext cx="126109" cy="631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>
                <a:defRPr/>
              </a:pPr>
              <a:endParaRPr lang="th-TH" sz="2800">
                <a:solidFill>
                  <a:prstClr val="white"/>
                </a:solidFill>
              </a:endParaRPr>
            </a:p>
          </p:txBody>
        </p:sp>
        <p:sp>
          <p:nvSpPr>
            <p:cNvPr id="37" name="สี่เหลี่ยมมุมมน 4">
              <a:extLst>
                <a:ext uri="{FF2B5EF4-FFF2-40B4-BE49-F238E27FC236}">
                  <a16:creationId xmlns="" xmlns:a16="http://schemas.microsoft.com/office/drawing/2014/main" id="{49CFE216-3F48-4E5C-9D38-2C931F20B860}"/>
                </a:ext>
              </a:extLst>
            </p:cNvPr>
            <p:cNvSpPr/>
            <p:nvPr/>
          </p:nvSpPr>
          <p:spPr>
            <a:xfrm>
              <a:off x="2019228" y="2114830"/>
              <a:ext cx="605622" cy="18652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68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18" tIns="45710" rIns="91418" bIns="45710" rtlCol="0" anchor="ctr"/>
            <a:lstStyle/>
            <a:p>
              <a:pPr algn="thaiDist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85</a:t>
              </a:r>
              <a:r>
                <a:rPr lang="th-TH" sz="11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,</a:t>
              </a:r>
              <a:r>
                <a:rPr lang="en-US" sz="11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0</a:t>
              </a:r>
              <a:r>
                <a:rPr lang="th-TH" sz="1100" b="1" dirty="0">
                  <a:solidFill>
                    <a:prstClr val="black"/>
                  </a:solidFill>
                  <a:latin typeface="CordiaUPC" pitchFamily="34" charset="-34"/>
                  <a:cs typeface="CordiaUPC" pitchFamily="34" charset="-34"/>
                </a:rPr>
                <a:t>00 ไร่</a:t>
              </a:r>
            </a:p>
          </p:txBody>
        </p:sp>
        <p:sp>
          <p:nvSpPr>
            <p:cNvPr id="38" name="สี่เหลี่ยมผืนผ้า 37"/>
            <p:cNvSpPr/>
            <p:nvPr/>
          </p:nvSpPr>
          <p:spPr>
            <a:xfrm>
              <a:off x="29824" y="6139904"/>
              <a:ext cx="180000" cy="180000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/>
              <a:endParaRPr lang="th-TH" sz="2800">
                <a:solidFill>
                  <a:prstClr val="white"/>
                </a:solidFill>
              </a:endParaRPr>
            </a:p>
          </p:txBody>
        </p:sp>
        <p:sp>
          <p:nvSpPr>
            <p:cNvPr id="39" name="สี่เหลี่ยมผืนผ้า 38"/>
            <p:cNvSpPr/>
            <p:nvPr/>
          </p:nvSpPr>
          <p:spPr>
            <a:xfrm>
              <a:off x="33420" y="6463960"/>
              <a:ext cx="180000" cy="180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583"/>
              <a:endParaRPr lang="th-TH" sz="2800">
                <a:solidFill>
                  <a:prstClr val="black"/>
                </a:solidFill>
              </a:endParaRPr>
            </a:p>
          </p:txBody>
        </p:sp>
        <p:sp>
          <p:nvSpPr>
            <p:cNvPr id="40" name="สี่เหลี่ยมมุมมน 4">
              <a:extLst>
                <a:ext uri="{FF2B5EF4-FFF2-40B4-BE49-F238E27FC236}">
                  <a16:creationId xmlns="" xmlns:a16="http://schemas.microsoft.com/office/drawing/2014/main" id="{49CFE216-3F48-4E5C-9D38-2C931F20B860}"/>
                </a:ext>
              </a:extLst>
            </p:cNvPr>
            <p:cNvSpPr/>
            <p:nvPr/>
          </p:nvSpPr>
          <p:spPr>
            <a:xfrm>
              <a:off x="249752" y="6168782"/>
              <a:ext cx="2149324" cy="206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18" tIns="45710" rIns="91418" bIns="45710" rtlCol="0" anchor="ctr"/>
            <a:lstStyle/>
            <a:p>
              <a:pPr algn="thaiDist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14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พื้นที่ขยายผล โครงการบางระกำโมเดล</a:t>
              </a:r>
              <a:endParaRPr lang="th-TH" sz="14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2" name="สี่เหลี่ยมมุมมน 4">
              <a:extLst>
                <a:ext uri="{FF2B5EF4-FFF2-40B4-BE49-F238E27FC236}">
                  <a16:creationId xmlns="" xmlns:a16="http://schemas.microsoft.com/office/drawing/2014/main" id="{49CFE216-3F48-4E5C-9D38-2C931F20B860}"/>
                </a:ext>
              </a:extLst>
            </p:cNvPr>
            <p:cNvSpPr/>
            <p:nvPr/>
          </p:nvSpPr>
          <p:spPr>
            <a:xfrm>
              <a:off x="246038" y="6466145"/>
              <a:ext cx="2149324" cy="206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18" tIns="45710" rIns="91418" bIns="45710" rtlCol="0" anchor="ctr"/>
            <a:lstStyle/>
            <a:p>
              <a:pPr algn="thaiDist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14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พื้นที่เป้าหมาย โครงการบางระกำโมเดล</a:t>
              </a:r>
              <a:endParaRPr lang="th-TH" sz="14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5" name="สี่เหลี่ยมมุมมน 4">
              <a:extLst>
                <a:ext uri="{FF2B5EF4-FFF2-40B4-BE49-F238E27FC236}">
                  <a16:creationId xmlns="" xmlns:a16="http://schemas.microsoft.com/office/drawing/2014/main" id="{80DFCDCC-1103-40A7-895E-40D040B27ACE}"/>
                </a:ext>
              </a:extLst>
            </p:cNvPr>
            <p:cNvSpPr/>
            <p:nvPr/>
          </p:nvSpPr>
          <p:spPr>
            <a:xfrm>
              <a:off x="614344" y="3665192"/>
              <a:ext cx="684000" cy="186528"/>
            </a:xfrm>
            <a:prstGeom prst="roundRect">
              <a:avLst/>
            </a:prstGeom>
            <a:solidFill>
              <a:srgbClr val="FFFF00"/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18" tIns="45710" rIns="91418" bIns="45710" rtlCol="0" anchor="ctr"/>
            <a:lstStyle/>
            <a:p>
              <a:pPr algn="ctr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1100" b="1" dirty="0" err="1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ทรบ</a:t>
              </a:r>
              <a:r>
                <a:rPr lang="th-TH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.ปลากด</a:t>
              </a:r>
              <a:endParaRPr lang="th-TH" sz="11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6" name="สี่เหลี่ยมมุมมน 4">
              <a:extLst>
                <a:ext uri="{FF2B5EF4-FFF2-40B4-BE49-F238E27FC236}">
                  <a16:creationId xmlns="" xmlns:a16="http://schemas.microsoft.com/office/drawing/2014/main" id="{80DFCDCC-1103-40A7-895E-40D040B27ACE}"/>
                </a:ext>
              </a:extLst>
            </p:cNvPr>
            <p:cNvSpPr/>
            <p:nvPr/>
          </p:nvSpPr>
          <p:spPr>
            <a:xfrm>
              <a:off x="804844" y="3977612"/>
              <a:ext cx="612000" cy="186528"/>
            </a:xfrm>
            <a:prstGeom prst="roundRect">
              <a:avLst/>
            </a:prstGeom>
            <a:solidFill>
              <a:srgbClr val="FFFF00"/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18" tIns="45710" rIns="91418" bIns="45710" rtlCol="0" anchor="ctr"/>
            <a:lstStyle/>
            <a:p>
              <a:pPr algn="ctr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1100" b="1" dirty="0" err="1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ทรบ</a:t>
              </a:r>
              <a:r>
                <a:rPr lang="th-TH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.วังแร่</a:t>
              </a:r>
              <a:endParaRPr lang="th-TH" sz="11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7" name="สี่เหลี่ยมมุมมน 4">
              <a:extLst>
                <a:ext uri="{FF2B5EF4-FFF2-40B4-BE49-F238E27FC236}">
                  <a16:creationId xmlns="" xmlns:a16="http://schemas.microsoft.com/office/drawing/2014/main" id="{80DFCDCC-1103-40A7-895E-40D040B27ACE}"/>
                </a:ext>
              </a:extLst>
            </p:cNvPr>
            <p:cNvSpPr/>
            <p:nvPr/>
          </p:nvSpPr>
          <p:spPr>
            <a:xfrm>
              <a:off x="981049" y="4606555"/>
              <a:ext cx="720000" cy="186528"/>
            </a:xfrm>
            <a:prstGeom prst="roundRect">
              <a:avLst/>
            </a:prstGeom>
            <a:solidFill>
              <a:srgbClr val="FFFF00"/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18" tIns="45710" rIns="91418" bIns="45710" rtlCol="0" anchor="ctr"/>
            <a:lstStyle/>
            <a:p>
              <a:pPr algn="ctr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1100" b="1" dirty="0" err="1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ปตร</a:t>
              </a:r>
              <a:r>
                <a:rPr lang="th-TH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.บางแก้ว</a:t>
              </a:r>
              <a:endParaRPr lang="th-TH" sz="11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8" name="สี่เหลี่ยมมุมมน 4">
              <a:extLst>
                <a:ext uri="{FF2B5EF4-FFF2-40B4-BE49-F238E27FC236}">
                  <a16:creationId xmlns="" xmlns:a16="http://schemas.microsoft.com/office/drawing/2014/main" id="{80DFCDCC-1103-40A7-895E-40D040B27ACE}"/>
                </a:ext>
              </a:extLst>
            </p:cNvPr>
            <p:cNvSpPr/>
            <p:nvPr/>
          </p:nvSpPr>
          <p:spPr>
            <a:xfrm>
              <a:off x="3245677" y="5149193"/>
              <a:ext cx="827600" cy="186528"/>
            </a:xfrm>
            <a:prstGeom prst="roundRect">
              <a:avLst/>
            </a:prstGeom>
            <a:solidFill>
              <a:srgbClr val="FFFF00"/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18" tIns="45710" rIns="91418" bIns="45710" rtlCol="0" anchor="ctr"/>
            <a:lstStyle/>
            <a:p>
              <a:pPr algn="ctr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คลอง </a:t>
              </a:r>
              <a:r>
                <a:rPr lang="en-US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DR-15.8</a:t>
              </a:r>
              <a:endParaRPr lang="th-TH" sz="11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9" name="สี่เหลี่ยมมุมมน 4">
              <a:extLst>
                <a:ext uri="{FF2B5EF4-FFF2-40B4-BE49-F238E27FC236}">
                  <a16:creationId xmlns="" xmlns:a16="http://schemas.microsoft.com/office/drawing/2014/main" id="{80DFCDCC-1103-40A7-895E-40D040B27ACE}"/>
                </a:ext>
              </a:extLst>
            </p:cNvPr>
            <p:cNvSpPr/>
            <p:nvPr/>
          </p:nvSpPr>
          <p:spPr>
            <a:xfrm>
              <a:off x="3195053" y="5547476"/>
              <a:ext cx="827600" cy="186528"/>
            </a:xfrm>
            <a:prstGeom prst="roundRect">
              <a:avLst/>
            </a:prstGeom>
            <a:solidFill>
              <a:srgbClr val="FFFF00"/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18" tIns="45710" rIns="91418" bIns="45710" rtlCol="0" anchor="ctr"/>
            <a:lstStyle/>
            <a:p>
              <a:pPr algn="ctr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คลอง </a:t>
              </a:r>
              <a:r>
                <a:rPr lang="en-US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DR-2.8</a:t>
              </a:r>
              <a:endParaRPr lang="th-TH" sz="11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50" name="สี่เหลี่ยมมุมมน 4">
              <a:extLst>
                <a:ext uri="{FF2B5EF4-FFF2-40B4-BE49-F238E27FC236}">
                  <a16:creationId xmlns="" xmlns:a16="http://schemas.microsoft.com/office/drawing/2014/main" id="{80DFCDCC-1103-40A7-895E-40D040B27ACE}"/>
                </a:ext>
              </a:extLst>
            </p:cNvPr>
            <p:cNvSpPr/>
            <p:nvPr/>
          </p:nvSpPr>
          <p:spPr>
            <a:xfrm>
              <a:off x="1395346" y="1386152"/>
              <a:ext cx="684000" cy="1865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18" tIns="45710" rIns="91418" bIns="45710" rtlCol="0" anchor="ctr"/>
            <a:lstStyle/>
            <a:p>
              <a:pPr algn="ctr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1100" b="1" dirty="0" err="1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ปต</a:t>
              </a:r>
              <a:r>
                <a:rPr lang="th-TH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ร..ยมเก่า</a:t>
              </a:r>
              <a:endParaRPr lang="th-TH" sz="11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51" name="วงรี 160">
              <a:extLst>
                <a:ext uri="{FF2B5EF4-FFF2-40B4-BE49-F238E27FC236}">
                  <a16:creationId xmlns:a16="http://schemas.microsoft.com/office/drawing/2014/main" xmlns="" id="{2A2A425B-C4AA-4D29-9FA7-94717BB9110F}"/>
                </a:ext>
              </a:extLst>
            </p:cNvPr>
            <p:cNvSpPr/>
            <p:nvPr/>
          </p:nvSpPr>
          <p:spPr>
            <a:xfrm>
              <a:off x="1138093" y="1373366"/>
              <a:ext cx="161249" cy="1600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>
                <a:defRPr/>
              </a:pPr>
              <a:endParaRPr lang="th-TH" sz="2800">
                <a:solidFill>
                  <a:prstClr val="white"/>
                </a:solidFill>
              </a:endParaRPr>
            </a:p>
          </p:txBody>
        </p:sp>
        <p:sp>
          <p:nvSpPr>
            <p:cNvPr id="52" name="สี่เหลี่ยมมุมมน 4">
              <a:extLst>
                <a:ext uri="{FF2B5EF4-FFF2-40B4-BE49-F238E27FC236}">
                  <a16:creationId xmlns="" xmlns:a16="http://schemas.microsoft.com/office/drawing/2014/main" id="{80DFCDCC-1103-40A7-895E-40D040B27ACE}"/>
                </a:ext>
              </a:extLst>
            </p:cNvPr>
            <p:cNvSpPr/>
            <p:nvPr/>
          </p:nvSpPr>
          <p:spPr>
            <a:xfrm>
              <a:off x="1072201" y="1996080"/>
              <a:ext cx="684000" cy="18652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18" tIns="45710" rIns="91418" bIns="45710" rtlCol="0" anchor="ctr"/>
            <a:lstStyle/>
            <a:p>
              <a:pPr algn="ctr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1100" b="1" dirty="0" err="1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ทรบ</a:t>
              </a:r>
              <a:r>
                <a:rPr lang="th-TH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.ต้นข้อ</a:t>
              </a:r>
              <a:endParaRPr lang="th-TH" sz="11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53" name="วงรี 160">
              <a:extLst>
                <a:ext uri="{FF2B5EF4-FFF2-40B4-BE49-F238E27FC236}">
                  <a16:creationId xmlns:a16="http://schemas.microsoft.com/office/drawing/2014/main" xmlns="" id="{2A2A425B-C4AA-4D29-9FA7-94717BB9110F}"/>
                </a:ext>
              </a:extLst>
            </p:cNvPr>
            <p:cNvSpPr/>
            <p:nvPr/>
          </p:nvSpPr>
          <p:spPr>
            <a:xfrm>
              <a:off x="814948" y="1983294"/>
              <a:ext cx="161249" cy="1600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>
                <a:defRPr/>
              </a:pPr>
              <a:endParaRPr lang="th-TH" sz="2800">
                <a:solidFill>
                  <a:prstClr val="white"/>
                </a:solidFill>
              </a:endParaRPr>
            </a:p>
          </p:txBody>
        </p:sp>
        <p:sp>
          <p:nvSpPr>
            <p:cNvPr id="54" name="ดาว 6 แฉก 53"/>
            <p:cNvSpPr/>
            <p:nvPr/>
          </p:nvSpPr>
          <p:spPr>
            <a:xfrm>
              <a:off x="3408627" y="1971391"/>
              <a:ext cx="180000" cy="180000"/>
            </a:xfrm>
            <a:prstGeom prst="star6">
              <a:avLst/>
            </a:prstGeom>
            <a:solidFill>
              <a:srgbClr val="FFC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/>
              <a:endParaRPr lang="th-TH" sz="2800">
                <a:solidFill>
                  <a:prstClr val="white"/>
                </a:solidFill>
              </a:endParaRPr>
            </a:p>
          </p:txBody>
        </p:sp>
        <p:sp>
          <p:nvSpPr>
            <p:cNvPr id="55" name="ดาว 6 แฉก 54"/>
            <p:cNvSpPr/>
            <p:nvPr/>
          </p:nvSpPr>
          <p:spPr>
            <a:xfrm>
              <a:off x="3369097" y="2337019"/>
              <a:ext cx="180000" cy="180000"/>
            </a:xfrm>
            <a:prstGeom prst="star6">
              <a:avLst/>
            </a:prstGeom>
            <a:solidFill>
              <a:srgbClr val="FFC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/>
              <a:endParaRPr lang="th-TH" sz="2800">
                <a:solidFill>
                  <a:prstClr val="white"/>
                </a:solidFill>
              </a:endParaRPr>
            </a:p>
          </p:txBody>
        </p:sp>
        <p:sp>
          <p:nvSpPr>
            <p:cNvPr id="56" name="สี่เหลี่ยมมุมมน 4">
              <a:extLst>
                <a:ext uri="{FF2B5EF4-FFF2-40B4-BE49-F238E27FC236}">
                  <a16:creationId xmlns="" xmlns:a16="http://schemas.microsoft.com/office/drawing/2014/main" id="{80DFCDCC-1103-40A7-895E-40D040B27ACE}"/>
                </a:ext>
              </a:extLst>
            </p:cNvPr>
            <p:cNvSpPr/>
            <p:nvPr/>
          </p:nvSpPr>
          <p:spPr>
            <a:xfrm>
              <a:off x="3571754" y="1823550"/>
              <a:ext cx="612000" cy="186528"/>
            </a:xfrm>
            <a:prstGeom prst="roundRect">
              <a:avLst/>
            </a:prstGeom>
            <a:solidFill>
              <a:srgbClr val="00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18" tIns="45710" rIns="91418" bIns="45710" rtlCol="0" anchor="ctr"/>
            <a:lstStyle/>
            <a:p>
              <a:pPr algn="ctr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1100" b="1" dirty="0" err="1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ทรบ</a:t>
              </a:r>
              <a:r>
                <a:rPr lang="th-TH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</a:t>
              </a:r>
              <a:r>
                <a:rPr lang="en-US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YN.2</a:t>
              </a:r>
              <a:endParaRPr lang="th-TH" sz="11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57" name="สี่เหลี่ยมมุมมน 4">
              <a:extLst>
                <a:ext uri="{FF2B5EF4-FFF2-40B4-BE49-F238E27FC236}">
                  <a16:creationId xmlns="" xmlns:a16="http://schemas.microsoft.com/office/drawing/2014/main" id="{80DFCDCC-1103-40A7-895E-40D040B27ACE}"/>
                </a:ext>
              </a:extLst>
            </p:cNvPr>
            <p:cNvSpPr/>
            <p:nvPr/>
          </p:nvSpPr>
          <p:spPr>
            <a:xfrm>
              <a:off x="3599283" y="2289132"/>
              <a:ext cx="612000" cy="186528"/>
            </a:xfrm>
            <a:prstGeom prst="roundRect">
              <a:avLst/>
            </a:prstGeom>
            <a:solidFill>
              <a:srgbClr val="00FFFF"/>
            </a:solidFill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18" tIns="45710" rIns="91418" bIns="45710" rtlCol="0" anchor="ctr"/>
            <a:lstStyle/>
            <a:p>
              <a:pPr algn="ctr" defTabSz="91418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1100" b="1" dirty="0" err="1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ทรบ</a:t>
              </a:r>
              <a:r>
                <a:rPr lang="th-TH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.</a:t>
              </a:r>
              <a:r>
                <a:rPr lang="en-US" sz="1100" b="1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YN.1</a:t>
              </a:r>
              <a:endParaRPr lang="th-TH" sz="11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58" name="วงรี 160">
              <a:extLst>
                <a:ext uri="{FF2B5EF4-FFF2-40B4-BE49-F238E27FC236}">
                  <a16:creationId xmlns:a16="http://schemas.microsoft.com/office/drawing/2014/main" xmlns="" id="{2A2A425B-C4AA-4D29-9FA7-94717BB9110F}"/>
                </a:ext>
              </a:extLst>
            </p:cNvPr>
            <p:cNvSpPr/>
            <p:nvPr/>
          </p:nvSpPr>
          <p:spPr>
            <a:xfrm>
              <a:off x="515170" y="1213351"/>
              <a:ext cx="161249" cy="1600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3">
                <a:defRPr/>
              </a:pPr>
              <a:endParaRPr lang="th-TH" sz="2800">
                <a:solidFill>
                  <a:prstClr val="white"/>
                </a:solidFill>
              </a:endParaRPr>
            </a:p>
          </p:txBody>
        </p:sp>
      </p:grpSp>
      <p:sp>
        <p:nvSpPr>
          <p:cNvPr id="80" name="สี่เหลี่ยมมุมมน 21">
            <a:extLst>
              <a:ext uri="{FF2B5EF4-FFF2-40B4-BE49-F238E27FC236}">
                <a16:creationId xmlns="" xmlns:a16="http://schemas.microsoft.com/office/drawing/2014/main" id="{A6AF5F82-3F9C-48E7-89C1-D1B245674A47}"/>
              </a:ext>
            </a:extLst>
          </p:cNvPr>
          <p:cNvSpPr/>
          <p:nvPr/>
        </p:nvSpPr>
        <p:spPr>
          <a:xfrm>
            <a:off x="4287785" y="1574950"/>
            <a:ext cx="4866675" cy="1845600"/>
          </a:xfrm>
          <a:prstGeom prst="roundRect">
            <a:avLst>
              <a:gd name="adj" fmla="val 4141"/>
            </a:avLst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18" tIns="45710" rIns="91418" bIns="45710" rtlCol="0" anchor="ctr"/>
          <a:lstStyle/>
          <a:p>
            <a:pPr defTabSz="914180">
              <a:defRPr/>
            </a:pPr>
            <a:r>
              <a:rPr lang="th-TH" sz="24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พื้นที่ขยายโครงการบางระกำโมเดล ปี 2561</a:t>
            </a:r>
          </a:p>
          <a:p>
            <a:pPr marL="285750" indent="-285750" defTabSz="914180">
              <a:buFont typeface="Wingdings" panose="05000000000000000000" pitchFamily="2" charset="2"/>
              <a:buChar char="ü"/>
              <a:defRPr/>
            </a:pPr>
            <a:r>
              <a:rPr lang="th-TH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</a:t>
            </a:r>
            <a:r>
              <a:rPr lang="th-TH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บางระกำโมเดล </a:t>
            </a:r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ปี </a:t>
            </a:r>
            <a:r>
              <a:rPr lang="th-TH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</a:t>
            </a:r>
            <a:r>
              <a:rPr lang="en-US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th-TH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 265,000 ไร่ สามารถรองรับน้ำหลากได้ </a:t>
            </a:r>
            <a:r>
              <a:rPr lang="en-US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00 </a:t>
            </a:r>
            <a:r>
              <a:rPr lang="th-TH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ล้าน </a:t>
            </a:r>
            <a:r>
              <a:rPr lang="th-TH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ลบ.ม</a:t>
            </a:r>
            <a:r>
              <a:rPr lang="th-TH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</a:p>
          <a:p>
            <a:pPr marL="285750" indent="-285750" algn="thaiDist" defTabSz="914180">
              <a:buFont typeface="Wingdings" panose="05000000000000000000" pitchFamily="2" charset="2"/>
              <a:buChar char="ü"/>
              <a:defRPr/>
            </a:pPr>
            <a:r>
              <a:rPr lang="th-TH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</a:t>
            </a:r>
            <a:r>
              <a:rPr lang="th-TH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ขยายผลบางระกำโมเดล </a:t>
            </a:r>
            <a:r>
              <a:rPr lang="th-TH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 1</a:t>
            </a:r>
            <a:r>
              <a:rPr lang="en-US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  <a:r>
              <a:rPr lang="th-TH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,0</a:t>
            </a:r>
            <a:r>
              <a:rPr lang="th-TH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th-TH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 </a:t>
            </a:r>
            <a:r>
              <a:rPr lang="th-TH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ไร่ สามารถรองรับน้ำหลากได้ </a:t>
            </a:r>
            <a:r>
              <a:rPr lang="en-US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150 </a:t>
            </a:r>
            <a:r>
              <a:rPr lang="th-TH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ล้าน ลบ.</a:t>
            </a:r>
            <a:r>
              <a:rPr lang="th-TH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ม. </a:t>
            </a:r>
          </a:p>
          <a:p>
            <a:pPr algn="thaiDist" defTabSz="914180">
              <a:defRPr/>
            </a:pPr>
            <a:r>
              <a:rPr lang="th-TH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ปริมาณน้ำสนับสนุนพื้นที่ 115 ล้าน ลบ.ม.</a:t>
            </a:r>
            <a:r>
              <a:rPr lang="th-TH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endParaRPr lang="th-TH" sz="2000" b="1" u="sng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3483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กลุ่ม 10"/>
          <p:cNvGrpSpPr/>
          <p:nvPr/>
        </p:nvGrpSpPr>
        <p:grpSpPr>
          <a:xfrm>
            <a:off x="113531" y="1489557"/>
            <a:ext cx="8797169" cy="2223991"/>
            <a:chOff x="113531" y="1489557"/>
            <a:chExt cx="8797169" cy="2223991"/>
          </a:xfrm>
        </p:grpSpPr>
        <p:pic>
          <p:nvPicPr>
            <p:cNvPr id="5" name="รูปภาพ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31" y="1841340"/>
              <a:ext cx="3090317" cy="1872207"/>
            </a:xfrm>
            <a:prstGeom prst="rect">
              <a:avLst/>
            </a:prstGeom>
          </p:spPr>
        </p:pic>
        <p:pic>
          <p:nvPicPr>
            <p:cNvPr id="9" name="รูปภาพ 8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292" y="1489557"/>
              <a:ext cx="3672408" cy="2223990"/>
            </a:xfrm>
            <a:prstGeom prst="rect">
              <a:avLst/>
            </a:prstGeom>
          </p:spPr>
        </p:pic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629" y="1841340"/>
              <a:ext cx="1872208" cy="1872208"/>
            </a:xfrm>
            <a:prstGeom prst="rect">
              <a:avLst/>
            </a:prstGeom>
          </p:spPr>
        </p:pic>
      </p:grpSp>
      <p:sp>
        <p:nvSpPr>
          <p:cNvPr id="6" name="Round Diagonal Corner Rectangle 13"/>
          <p:cNvSpPr/>
          <p:nvPr/>
        </p:nvSpPr>
        <p:spPr>
          <a:xfrm>
            <a:off x="107505" y="89738"/>
            <a:ext cx="8953282" cy="1584176"/>
          </a:xfrm>
          <a:prstGeom prst="round2DiagRect">
            <a:avLst>
              <a:gd name="adj1" fmla="val 24721"/>
              <a:gd name="adj2" fmla="val 0"/>
            </a:avLst>
          </a:prstGeom>
          <a:solidFill>
            <a:srgbClr val="00B0F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รัฐมนตรีช่วยว่าการกรทรวงเกษตรและสหกรณ์(นายวิวัฒน์ </a:t>
            </a:r>
            <a:r>
              <a:rPr kumimoji="0" lang="th-TH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ศัลย</a:t>
            </a:r>
            <a:r>
              <a:rPr kumimoji="0" lang="th-T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กำธร)                         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อธิบดีกรมชลประทาน และ ภาคส่วนราชการ ทำพิธีเปิดการส่งน้ำ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“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โครงการบางระกำโมเดลปี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2561” 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     (การบริหารจัดการน้ำเพื่อสนับสนุนการเพาะปลูกข้าวนาปี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2561 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พื้นที่ลุ่มต่ำในเขตชลประทาน)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เมื่อวันที่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31 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มีนาคม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2561 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ณ บริเวณ </a:t>
            </a:r>
            <a:r>
              <a:rPr kumimoji="0" lang="th-TH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ทรบ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4472C4">
                      <a:lumMod val="75000"/>
                      <a:alpha val="61000"/>
                    </a:srgbClr>
                  </a:glo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.คลองแยงมุม  ต.ท่าช้าง อ.พรหมพิราม จ.พิษณุโลก</a:t>
            </a:r>
            <a:endParaRPr kumimoji="0" lang="th-TH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27000">
                  <a:srgbClr val="4472C4">
                    <a:lumMod val="75000"/>
                    <a:alpha val="61000"/>
                  </a:srgbClr>
                </a:glow>
              </a:effectLst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1" y="3812031"/>
            <a:ext cx="2010197" cy="1872209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389" y="3812030"/>
            <a:ext cx="3004447" cy="1872209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88" y="3812031"/>
            <a:ext cx="3650612" cy="1872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225" y="5845604"/>
            <a:ext cx="2037475" cy="980728"/>
          </a:xfrm>
          <a:prstGeom prst="rect">
            <a:avLst/>
          </a:prstGeom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39" y="5845603"/>
            <a:ext cx="1547700" cy="9807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5845603"/>
            <a:ext cx="2016223" cy="974457"/>
          </a:xfrm>
          <a:prstGeom prst="rect">
            <a:avLst/>
          </a:prstGeom>
        </p:spPr>
      </p:pic>
      <p:pic>
        <p:nvPicPr>
          <p:cNvPr id="24" name="รูปภาพ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25" y="5845604"/>
            <a:ext cx="1438887" cy="97445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72" y="5805260"/>
            <a:ext cx="1470025" cy="99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9179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4_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5">
      <a:majorFont>
        <a:latin typeface="DilleniaUPC"/>
        <a:ea typeface=""/>
        <a:cs typeface="DilleniaUPC"/>
      </a:majorFont>
      <a:minorFont>
        <a:latin typeface="DilleniaUPC"/>
        <a:ea typeface=""/>
        <a:cs typeface="DilleniaUP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การออกแบบเริ่มต้น">
  <a:themeElements>
    <a:clrScheme name="1_การออกแบบเริ่มต้น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การออกแบบเริ่มต้น">
      <a:majorFont>
        <a:latin typeface="Arial"/>
        <a:ea typeface=""/>
        <a:cs typeface="Angsana New"/>
      </a:majorFont>
      <a:minorFont>
        <a:latin typeface="Arial"/>
        <a:ea typeface="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การออกแบบเริ่มต้น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การออกแบบเริ่มต้น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การออกแบบเริ่มต้น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การออกแบบเริ่มต้น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การออกแบบเริ่มต้น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การออกแบบเริ่มต้น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การออกแบบเริ่มต้น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การออกแบบเริ่มต้น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การออกแบบเริ่มต้น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การออกแบบเริ่มต้น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การออกแบบเริ่มต้น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การออกแบบเริ่มต้น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4_Default Design">
  <a:themeElements>
    <a:clrScheme name="36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6_Default Design">
      <a:majorFont>
        <a:latin typeface="Arial"/>
        <a:ea typeface=""/>
        <a:cs typeface="Angsana New"/>
      </a:majorFont>
      <a:minorFont>
        <a:latin typeface="Arial"/>
        <a:ea typeface="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>
    <a:extraClrScheme>
      <a:clrScheme name="36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6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6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36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1011</TotalTime>
  <Words>1890</Words>
  <Application>Microsoft Office PowerPoint</Application>
  <PresentationFormat>นำเสนอทางหน้าจอ (4:3)</PresentationFormat>
  <Paragraphs>468</Paragraphs>
  <Slides>12</Slides>
  <Notes>3</Notes>
  <HiddenSlides>0</HiddenSlides>
  <MMClips>0</MMClips>
  <ScaleCrop>false</ScaleCrop>
  <HeadingPairs>
    <vt:vector size="6" baseType="variant">
      <vt:variant>
        <vt:lpstr>ชุดรูปแบบ</vt:lpstr>
      </vt:variant>
      <vt:variant>
        <vt:i4>7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ชื่อเรื่องภาพนิ่ง</vt:lpstr>
      </vt:variant>
      <vt:variant>
        <vt:i4>12</vt:i4>
      </vt:variant>
    </vt:vector>
  </HeadingPairs>
  <TitlesOfParts>
    <vt:vector size="20" baseType="lpstr">
      <vt:lpstr>Facet</vt:lpstr>
      <vt:lpstr>1_Facet</vt:lpstr>
      <vt:lpstr>4_ธีมของ Office</vt:lpstr>
      <vt:lpstr>3_Office Theme</vt:lpstr>
      <vt:lpstr>7_การออกแบบเริ่มต้น</vt:lpstr>
      <vt:lpstr>44_Default Design</vt:lpstr>
      <vt:lpstr>10_Office Theme</vt:lpstr>
      <vt:lpstr>Visio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praoaob -</dc:creator>
  <cp:lastModifiedBy>DELL</cp:lastModifiedBy>
  <cp:revision>76</cp:revision>
  <cp:lastPrinted>2018-04-01T08:54:49Z</cp:lastPrinted>
  <dcterms:created xsi:type="dcterms:W3CDTF">2018-03-22T07:19:58Z</dcterms:created>
  <dcterms:modified xsi:type="dcterms:W3CDTF">2018-04-01T13:54:57Z</dcterms:modified>
</cp:coreProperties>
</file>